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8" r:id="rId3"/>
    <p:sldId id="269" r:id="rId4"/>
    <p:sldId id="266" r:id="rId5"/>
    <p:sldId id="257" r:id="rId6"/>
    <p:sldId id="262" r:id="rId7"/>
    <p:sldId id="258" r:id="rId8"/>
    <p:sldId id="263" r:id="rId9"/>
    <p:sldId id="259" r:id="rId10"/>
    <p:sldId id="264" r:id="rId11"/>
    <p:sldId id="260" r:id="rId12"/>
    <p:sldId id="261" r:id="rId13"/>
    <p:sldId id="265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DC292-8483-4059-922E-7DE1D7700B16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428B1-AC6D-42D1-B438-4AA84DDC8D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428B1-AC6D-42D1-B438-4AA84DDC8DF1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velikol.ru/dostc/%D0%A2%D0%B5%D1%85%D0%BD%D0%BE%D0%BB%D0%BE%D0%B3%D0%B8%D1%87%D0%B5%D1%81%D0%BA%D0%BE%D0%B5+%D0%BF%D1%80%D0%BE%D0%B5%D0%BA%D1%82%D0%B8%D1%80%D0%BE%D0%B2%D0%B0%D0%BD%D0%B8%D0%B5+%D1%80%D0%B5%D0%BA%D1%82%D0%B8%D1%84%D0%B8%D0%BA%D0%B0%D1%86%D0%B8%D0%BE%D0%BD%D0%BD%D1%8B%D1%85+%D0%BA%D0%BE%D0%BB%D0%BE%D0%BD%D0%BDc/main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&#1082;&#1086;&#1085;&#1089;&#1090;&#1088;.%20&#1090;&#1080;&#1087;&#1099;%20&#1079;&#1076;&#1072;&#1085;&#1080;&#1081;.pptx" TargetMode="External"/><Relationship Id="rId2" Type="http://schemas.openxmlformats.org/officeDocument/2006/relationships/hyperlink" Target="http://www.studfiles.ru/preview/5436232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76;&#1086;&#1082;&#1083;&#1072;&#1076;%20&#1058;&#1072;&#1084;&#1073;&#1086;&#1074;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nep.ru/arxitektura-i-dizajn/tipy-kolonn-i-rigelej-markirovka-kolonn-i-rigelej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864095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ТОГАПОУ  «Промышленно-технологический колледж»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484784"/>
            <a:ext cx="7772400" cy="4896544"/>
          </a:xfrm>
        </p:spPr>
        <p:txBody>
          <a:bodyPr>
            <a:normAutofit lnSpcReduction="10000"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Конструктивные типы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зданий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Кулыгина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Елена Ивановна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реподаватель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спецдисцмплин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ТОГАПОУ «Промышленно-технологический»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колледж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 Мичуринск, Тамбовская область</a:t>
            </a:r>
          </a:p>
          <a:p>
            <a:endParaRPr lang="ru-RU" sz="2400" dirty="0" smtClean="0"/>
          </a:p>
          <a:p>
            <a:endParaRPr lang="ru-RU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16832"/>
            <a:ext cx="578647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Здание каркасного типа: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— колонны; 2 — панели перекрытий; 3 — ригели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представляет собой пространственную систему, состоящую из колонн и междуэтажного перекрытия;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Пространственная жесткость каркасных зданий обеспечивается: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совместной работой колонн, связанных между собой ригелями и перекрытиями и образующих геометрически неизменяемую систему;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установкой между колоннами стенок жесткости и стальных вертикальных связей;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сопряжением стен лестничных клеток, лифтовых шахт с конструкциями каркаса;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укладкой в междуэтажных перекрытиях (между колоннами) настилов-распорок;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надежным соединением стыков.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Каркасный тип зданий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46751" y="2636912"/>
            <a:ext cx="8140091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Конструктивные схемы каркасных промышленных зданий.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 — многоэтажного; 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б 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одноэтажного. 1 —оконный откос; 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2 —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стены; 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3 —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перекрытия; 7 – окно;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9 —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столбчатые фундаменты; 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10 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фундаментные балки; 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— колонны; 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12 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ригеля; 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13 —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покрытие; 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14 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подкрановые балки; 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15 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фермы; 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16 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фонарь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Каркасный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 здания получается дешевле, чем его бескаркасный аналог, к тому же каркасные здания позволяют создавать помещения значительных размеров, свободные от внутренних опор.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Однако, выступающие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из стен части колонн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 выступающие из потолка ригели каркасных зданий существенно затрудняют планировку помещений и мешают использовать внутренний объем здания полностью.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Преимущества и недостатки каркасных и бескаркасных типов зданий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принципы проектирования несущих конструкций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зданий: электрон. ресурс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http://www.studfiles.ru/preview/5436232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Конструктивные типы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здании: электрон. ресурс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 action="ppaction://hlinkpres?slideindex=1&amp;slidetitle="/>
              </a:rPr>
              <a:t>http://gardenweb.ru/konstruktivnye-tipy-zdanii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Конструктивные типы и схемы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зданий: электрон. ресурс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http://www.know-house.ru/info_new.php?r=const_sys&amp;uid=2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Конструктивные решения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зданий:  электрон. ресурс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http://www.knep.ru/realt/tipy-zdanij-konstruktivnye-sistemy-zdanij.html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lvl="0"/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Литература.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	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Конструктивное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решение здания, также как и объемно-планировочное, должно быть функционально и технически целесообразным, экономичным в строительстве и эксплуатации. Кроме того,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конструктивное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решение должно отвечать всем многообразным требованиям прочности, устойчивости, долговечности, пожарной безопасности и благоустройства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у студентов понимания сущности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социальной значимости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своей будущей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ознакомить студентов с конструктивными типами зданий;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способствовать формированию умений составления технологической последовательности возведения зданий всех типов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составлять технологическую последовательность возведения зданий всех типов.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результате освоения учебной дисциплины обучающийся должен знать: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общестроительных работ;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классификацию зданий и сооружений;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элементы зданий;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понимать сущность и социальную значимость своей будущей профессии, проявлять к ней устойчивый интерес.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результате освоения учебной дисциплины обучающийся должен уметь: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Бескаркасный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несущие элементы: стены, перекрытия и покрытия. Такой тип зданий применяется в жилом строительстве, для школ, больниц и т.д.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Каркасный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несущие элементы: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колонны, ригели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плиты перекрытия; ограждающие элементы: стены. Применяется в высотных домах и больших помещениях.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Здания с неполным каркасом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несущие элементы: внутренние колонны, наружные стены, плиты перекрытия и покрытия. Применяется редко.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 виду несущих элементов различают следующие типы зданий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556792"/>
            <a:ext cx="6143668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Здание бескаркасного типа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— несущие стены; 2 — междуэтажные перекрытия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Здесь наружные и внутренние стены воспринимают нагрузки от междуэтажных перекрытий и покрытия;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Пространственная жесткость бескаркасных зданий обеспечивается: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внутренними поперечными стенами, в том числе стенами лестничных клеток, связанными с наружными продольными стенами;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междуэтажными перекрытиями, связывающими стены и расчленяющими их по высоте здания на отдельные ярусы.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Бескаркасный тип здания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772816"/>
            <a:ext cx="5357850" cy="494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Здание с неполным каркасом: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— колонна: 2 — ригели: 3 — панели перекрытия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Здесь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наряду с внутренним рядом колонн нагрузку от междуэтажных перекрытий воспринимают наружные стены;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Пространственная жесткость зданий с неполным каркасом обеспечивается совместной работой внутренних колонн, ригелей перекрытий и наружных несущих стен.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Здания с неполным каркасом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203</TotalTime>
  <Words>217</Words>
  <Application>Microsoft Office PowerPoint</Application>
  <PresentationFormat>Экран (4:3)</PresentationFormat>
  <Paragraphs>57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ТОГАПОУ  «Промышленно-технологический колледж»</vt:lpstr>
      <vt:lpstr>Актуальность</vt:lpstr>
      <vt:lpstr>Цель:</vt:lpstr>
      <vt:lpstr>В результате освоения учебной дисциплины обучающийся должен уметь: </vt:lpstr>
      <vt:lpstr>По виду несущих элементов различают следующие типы зданий </vt:lpstr>
      <vt:lpstr>Здание бескаркасного типа:   1 — несущие стены; 2 — междуэтажные перекрытия </vt:lpstr>
      <vt:lpstr>Бескаркасный тип здания</vt:lpstr>
      <vt:lpstr>Здание с неполным каркасом:   1 — колонна: 2 — ригели: 3 — панели перекрытия </vt:lpstr>
      <vt:lpstr>Здания с неполным каркасом</vt:lpstr>
      <vt:lpstr>Здание каркасного типа:   1 — колонны; 2 — панели перекрытий; 3 — ригели</vt:lpstr>
      <vt:lpstr>Каркасный тип зданий</vt:lpstr>
      <vt:lpstr>Конструктивные схемы каркасных промышленных зданий.  а — многоэтажного; б — одноэтажного. 1 —оконный откос; 2 — стены; 3 — перекрытия; 7 – окно; 9 — столбчатые фундаменты; 10 — фундаментные балки; 11 — колонны; 12 —ригеля; 13 — покрытие; 14 — подкрановые балки; 15 — фермы; 16 — фонарь </vt:lpstr>
      <vt:lpstr>Преимущества и недостатки каркасных и бескаркасных типов зданий  </vt:lpstr>
      <vt:lpstr>Литература.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Конструктивные типы зданий</dc:title>
  <dc:creator>User</dc:creator>
  <cp:lastModifiedBy>User</cp:lastModifiedBy>
  <cp:revision>23</cp:revision>
  <dcterms:created xsi:type="dcterms:W3CDTF">2016-11-21T08:08:32Z</dcterms:created>
  <dcterms:modified xsi:type="dcterms:W3CDTF">2016-12-15T06:26:47Z</dcterms:modified>
</cp:coreProperties>
</file>