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77" r:id="rId9"/>
    <p:sldId id="260" r:id="rId10"/>
    <p:sldId id="261" r:id="rId11"/>
    <p:sldId id="263" r:id="rId12"/>
    <p:sldId id="278" r:id="rId13"/>
    <p:sldId id="264" r:id="rId14"/>
    <p:sldId id="262" r:id="rId15"/>
    <p:sldId id="265" r:id="rId16"/>
    <p:sldId id="266" r:id="rId17"/>
    <p:sldId id="279" r:id="rId18"/>
    <p:sldId id="267" r:id="rId19"/>
    <p:sldId id="268" r:id="rId20"/>
    <p:sldId id="269" r:id="rId21"/>
    <p:sldId id="270" r:id="rId22"/>
    <p:sldId id="280" r:id="rId23"/>
    <p:sldId id="271" r:id="rId24"/>
    <p:sldId id="272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18B19-4E3D-47CB-8EAD-4073F727FBA7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B8868-1D4F-40DC-95C2-4EF3577D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8868-1D4F-40DC-95C2-4EF3577DC4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-rt.ru/bistrovozvodimie-zdaniya-lmk" TargetMode="External"/><Relationship Id="rId2" Type="http://schemas.openxmlformats.org/officeDocument/2006/relationships/hyperlink" Target="&#1076;&#1086;&#1082;&#1083;&#1072;&#1076;%20&#1058;&#1072;&#1084;&#1073;&#1086;&#1074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ck-konteiners.ru/poleznaya-informaciya/zdaniya-iz-lm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560840" cy="9361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 колледж»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7560840" cy="50405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технология строительства быстровозводимых зданий. Здания из легких металлических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конструкций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Ивановна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спецдисциплин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ТОГАПОУ«Промышленно-технологический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Мичуринск,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Тамбовская область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48872" cy="126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Промышленный ангар построенный по типовому проекту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Промышленный ангар построенный по типовому проекту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7632847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152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Каркас здания, построенный из ЛМК профиля способен выдержать высокие климатические нагрузки благодаря прочности конструктивного элемента и толщине профиля.</a:t>
            </a:r>
            <a:endParaRPr lang="ru-RU" sz="2800" dirty="0"/>
          </a:p>
        </p:txBody>
      </p:sp>
      <p:pic>
        <p:nvPicPr>
          <p:cNvPr id="4" name="Содержимое 3" descr="Здание из ЛМК по уникальному проекту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75656" y="1988840"/>
            <a:ext cx="727280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Здания из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легких металлических конструкций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обладают невысокой стоимостью (приблизительно на 30 - 50 % ниже стоимости подобных сооружений из железобетона, кирпича или камня) и быстрыми сроками строительства в любое время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r_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61244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ангар или склад сельхоз назначения можно за считанные недели. Все этапы, начиная с нулевого (закладка фундамента), позволяют экономить значительные средства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нтаж стен каркаса ЛМ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03648" y="1772816"/>
            <a:ext cx="727280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Преимущества присущие ЛМК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цена.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Высокое качество профиля.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Прочность и долговечность.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Мокрая установка в холодную погоду.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строительства различных проектов, в т.ч. многоэтажные здания.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Сейсмическая устойчивость.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Быстрое возведение конструкции.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Простота монтажа.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Упрощенный ввод здания в эксплуатацию.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 строительства крупного сооружения из металла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цесс строительства крупного сооружения из металл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75656" y="1412776"/>
            <a:ext cx="7344816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Узел крепления ЛМК конструкции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зел крепления ЛМК конструкци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76864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Легкий металлический каркас служит основой для стен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сэндвич-панелей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готовых модулей или модульных зданий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7885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7416824" cy="461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7142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ЛМК каркас выигрывает у традиционных зданий из кирпича и бетона по многим критериям, вот некоторые из них: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420888"/>
            <a:ext cx="7499176" cy="3705275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строительства.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Ремонтопригодность.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этапы строительства ЛМК здания: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фундамента.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металлических конструкций (профили ЛМК).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Монтаж.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Утепление.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 объекта в эксплуатацию.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Быстровозводимые здания из лёгких металлоконструкций –  это прекрасная альтернатива капитальному строительству, которое обходится в 2-3 раза дороже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Здание из ЛМК каркаса: вид изнутри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дание из ЛМК каркаса: вид изнутр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75656" y="1124744"/>
            <a:ext cx="7416824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4261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Сэкономить на этапе проектирования можно, использовав готовый комплект металлоконструкций и возвести здание  или сооружение по типовому проекту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дание из ЛМК каркаса: вид изнутр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331640" y="1916832"/>
            <a:ext cx="756084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Технология строительства промышленных быстровозводимых зданий из ЛМК имеет большую популярность, и преимущества по сравнению с другими зданиями, построенными обычным традиционным способом</a:t>
            </a:r>
            <a:endParaRPr lang="ru-RU" sz="2800" dirty="0"/>
          </a:p>
        </p:txBody>
      </p:sp>
      <p:pic>
        <p:nvPicPr>
          <p:cNvPr id="6147" name="Picture 3" descr="C:\Users\User\Desktop\promproekt_geltuy_sin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8100392" cy="363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ЛМК открывают массу возможностей для реализации самых оригинальных объектов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Использование ЛМК профиля для устройства кровли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спользование ЛМК профиля для устройства кровл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03648" y="1556792"/>
            <a:ext cx="7488832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Недостатки ЛМК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Человеческий фактор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строительство должно осуществляться исключительно профессиональными рабочими высокой квалификации.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Звукоизоляция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утепления и звукоизолирующих прокладок отличается гулкостью и хорошей слышимостью (легко устранить - стены утепляют минеральной ватой, а внутри выполняют обшивку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гипсокартоном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Литература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123656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Металлоконструкции общественных зданий: электрон. ресурс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http://metallholding-msk.ru/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product/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metallokonstruktsii-obshhestvennyih-zdaniy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Металлические каркасы зданий: электрон ресурс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http://www.mizmk.ru/zmk/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metallokonstrukcii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/_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karkasi_zdaniy_iz_trub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Быстровозводимые здания ЛМК: электрон. ресурс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http://www.centr-rt.ru/bistrovozvodimie-zdaniya-lmk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Строительство зданий из ЛМК под ключ: электрон. ресурс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http://block-konteiners.ru/poleznaya-informaciya/zdaniya-iz-lmk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Промышленные здания из ЛМК: электрон. ресурс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http://inteks56.ru/zdaniya_i_soorujeniya/promyishlennyie_zdaniya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 2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Цель: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Познакомить </a:t>
            </a:r>
            <a:r>
              <a:rPr lang="ru-RU" dirty="0" smtClean="0"/>
              <a:t>аудиторию с областью применения ЛМК при возведении зданий и сооружений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	- анализ технико-экономических показателей производственных зданий из ЛМК;</a:t>
            </a:r>
          </a:p>
          <a:p>
            <a:pPr>
              <a:buNone/>
            </a:pPr>
            <a:r>
              <a:rPr lang="ru-RU" dirty="0" smtClean="0"/>
              <a:t>	- сравнение вариантов зданий возведенных из ЛМК и из сборного железобетона или кирпича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современных материалов для боковых панелей и кровли позволяет сохранять микроклимат внутренних помещений.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zdaniya-iz-metallokonstrukc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88840"/>
            <a:ext cx="749935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ЛМК – это лёгкие металлические конструкции. Относятся к категории каркасных сооружений, которые отличаются малыми сроками строительства, так называемые быстровозводимые здания.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Строительство быстровозводимого здания из 20 этажей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pic>
        <p:nvPicPr>
          <p:cNvPr id="4" name="Содержимое 3" descr="Строительство быстровозводимого здания из 20 этажей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259632" y="1844824"/>
            <a:ext cx="756084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ЛМК отлично подходит для возведения крупных ангаров и складов, офисных зданий, торговых центров, СТО, заводов и так далее.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Работа крана. Установка ферм перекрытия.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бота крана. Установка ферм перекрытия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704856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Главным строительным материалом является металл. Для возведения металлических ЛМК конструкций может быть использована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горячетканная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черновая сталь, а также сталь высокой категории.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Культурный центр из ЛМК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Культурный центр из ЛМ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259632" y="1988840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056" cy="18448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Каркасные технологии в деревянном домостроении популярны более пяти веков. По этой технологии строились и продолжают возводиться не только частные дома, но и трёх- четырёхэтажные большие многофункциональные здания.</a:t>
            </a:r>
            <a:endParaRPr lang="ru-RU" sz="2400" dirty="0"/>
          </a:p>
        </p:txBody>
      </p:sp>
      <p:pic>
        <p:nvPicPr>
          <p:cNvPr id="2050" name="Picture 2" descr="C:\Users\User\Desktop\karkas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916832"/>
            <a:ext cx="76244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 традиционном строительстве используют кирпичи и бетонный раствор, то в быстровозводимом каркасном строительстве из лёгких металлоконструкций используют профили с толщиной 8-40 миллиметров.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Каркас ангара ЛМК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: каркас ангара ЛМ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475656" y="2132856"/>
            <a:ext cx="720080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</TotalTime>
  <Words>448</Words>
  <Application>Microsoft Office PowerPoint</Application>
  <PresentationFormat>Экран (4:3)</PresentationFormat>
  <Paragraphs>72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ТОГАПОУ «Промышленно-технологический колледж»</vt:lpstr>
      <vt:lpstr>Актуальность</vt:lpstr>
      <vt:lpstr>Цель:</vt:lpstr>
      <vt:lpstr>Применение современных материалов для боковых панелей и кровли позволяет сохранять микроклимат внутренних помещений.</vt:lpstr>
      <vt:lpstr> ЛМК – это лёгкие металлические конструкции. Относятся к категории каркасных сооружений, которые отличаются малыми сроками строительства, так называемые быстровозводимые здания.  Строительство быстровозводимого здания из 20 этажей  </vt:lpstr>
      <vt:lpstr>ЛМК отлично подходит для возведения крупных ангаров и складов, офисных зданий, торговых центров, СТО, заводов и так далее.  Работа крана. Установка ферм перекрытия. </vt:lpstr>
      <vt:lpstr>Главным строительным материалом является металл. Для возведения металлических ЛМК конструкций может быть использована горячетканная черновая сталь, а также сталь высокой категории.  Культурный центр из ЛМК  </vt:lpstr>
      <vt:lpstr>Каркасные технологии в деревянном домостроении популярны более пяти веков. По этой технологии строились и продолжают возводиться не только частные дома, но и трёх- четырёхэтажные большие многофункциональные здания.</vt:lpstr>
      <vt:lpstr>Если в традиционном строительстве используют кирпичи и бетонный раствор, то в быстровозводимом каркасном строительстве из лёгких металлоконструкций используют профили с толщиной 8-40 миллиметров.  Каркас ангара ЛМК</vt:lpstr>
      <vt:lpstr>Промышленный ангар построенный по типовому проекту </vt:lpstr>
      <vt:lpstr>Каркас здания, построенный из ЛМК профиля способен выдержать высокие климатические нагрузки благодаря прочности конструктивного элемента и толщине профиля.</vt:lpstr>
      <vt:lpstr>Здания из легких металлических конструкций, обладают невысокой стоимостью (приблизительно на 30 - 50 % ниже стоимости подобных сооружений из железобетона, кирпича или камня) и быстрыми сроками строительства в любое время года.</vt:lpstr>
      <vt:lpstr>Построить ангар или склад сельхоз назначения можно за считанные недели. Все этапы, начиная с нулевого (закладка фундамента), позволяют экономить значительные средства </vt:lpstr>
      <vt:lpstr>Преимущества присущие ЛМК</vt:lpstr>
      <vt:lpstr>Процесс строительства крупного сооружения из металла </vt:lpstr>
      <vt:lpstr>  Узел крепления ЛМК конструкции </vt:lpstr>
      <vt:lpstr>Легкий металлический каркас служит основой для стен из сэндвич-панелей, готовых модулей или модульных зданий</vt:lpstr>
      <vt:lpstr>ЛМК каркас выигрывает у традиционных зданий из кирпича и бетона по многим критериям, вот некоторые из них: </vt:lpstr>
      <vt:lpstr>Основные этапы строительства ЛМК здания: </vt:lpstr>
      <vt:lpstr>Здание из ЛМК каркаса: вид изнутри </vt:lpstr>
      <vt:lpstr>Сэкономить на этапе проектирования можно, использовав готовый комплект металлоконструкций и возвести здание  или сооружение по типовому проекту</vt:lpstr>
      <vt:lpstr>Технология строительства промышленных быстровозводимых зданий из ЛМК имеет большую популярность, и преимущества по сравнению с другими зданиями, построенными обычным традиционным способом</vt:lpstr>
      <vt:lpstr>ЛМК открывают массу возможностей для реализации самых оригинальных объектов   Использование ЛМК профиля для устройства кровли </vt:lpstr>
      <vt:lpstr>Недостатки ЛМК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лошара</cp:lastModifiedBy>
  <cp:revision>37</cp:revision>
  <dcterms:created xsi:type="dcterms:W3CDTF">2016-11-12T06:12:26Z</dcterms:created>
  <dcterms:modified xsi:type="dcterms:W3CDTF">2016-12-15T13:31:28Z</dcterms:modified>
</cp:coreProperties>
</file>