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9" r:id="rId3"/>
    <p:sldId id="258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D1AB1-413C-40BE-8D2E-6EDA7482CB8F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25A3-3A19-43F3-B162-1019626463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7907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Выполнил: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D25A3-3A19-43F3-B162-10196264630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9422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arlette.ru/journal/article/743.html" TargetMode="External"/><Relationship Id="rId2" Type="http://schemas.openxmlformats.org/officeDocument/2006/relationships/hyperlink" Target="&#1043;&#1040;&#1047;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0019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ТОГАПОУ «Промышленно-технологический колледж»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1844824"/>
            <a:ext cx="8147248" cy="144016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Строительный материал будущего </a:t>
            </a:r>
          </a:p>
          <a:p>
            <a:endParaRPr lang="ru-RU" b="1" i="1" dirty="0">
              <a:solidFill>
                <a:schemeClr val="bg1"/>
              </a:solidFill>
            </a:endParaRPr>
          </a:p>
          <a:p>
            <a:pPr algn="ctr"/>
            <a:r>
              <a:rPr lang="ru-RU" sz="4000" b="1" i="1" dirty="0" smtClean="0">
                <a:solidFill>
                  <a:schemeClr val="bg1"/>
                </a:solidFill>
              </a:rPr>
              <a:t>«Прозрачный бетон»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933056"/>
            <a:ext cx="7820401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/>
              <a:t>Выполнил студент ТОГАПОУ</a:t>
            </a:r>
          </a:p>
          <a:p>
            <a:pPr algn="r"/>
            <a:r>
              <a:rPr lang="ru-RU" sz="2000" dirty="0" smtClean="0"/>
              <a:t> «Промышленно-технологический колледж»</a:t>
            </a:r>
          </a:p>
          <a:p>
            <a:pPr algn="r"/>
            <a:r>
              <a:rPr lang="ru-RU" sz="2400" dirty="0" smtClean="0"/>
              <a:t>Кузнецов Евгений  Владимирович</a:t>
            </a:r>
            <a:r>
              <a:rPr lang="ru-RU" sz="2000" dirty="0" smtClean="0"/>
              <a:t>, гр. 33</a:t>
            </a:r>
          </a:p>
          <a:p>
            <a:pPr algn="r"/>
            <a:r>
              <a:rPr lang="ru-RU" sz="2000" dirty="0" smtClean="0"/>
              <a:t>Преподаватель </a:t>
            </a:r>
            <a:r>
              <a:rPr lang="ru-RU" sz="2000" dirty="0" err="1" smtClean="0"/>
              <a:t>спецдисциплин</a:t>
            </a:r>
            <a:endParaRPr lang="ru-RU" sz="2000" dirty="0" smtClean="0"/>
          </a:p>
          <a:p>
            <a:pPr algn="r"/>
            <a:r>
              <a:rPr lang="ru-RU" sz="2400" dirty="0" err="1" smtClean="0"/>
              <a:t>Кулыгина</a:t>
            </a:r>
            <a:r>
              <a:rPr lang="ru-RU" sz="2400" dirty="0" smtClean="0"/>
              <a:t> Елена Ивановна</a:t>
            </a:r>
          </a:p>
          <a:p>
            <a:pPr algn="r"/>
            <a:endParaRPr lang="ru-RU" sz="2400" dirty="0" smtClean="0"/>
          </a:p>
          <a:p>
            <a:pPr algn="ctr"/>
            <a:r>
              <a:rPr lang="ru-RU" sz="2000" dirty="0" smtClean="0"/>
              <a:t>г. Мичуринск, Тамбовская обл</a:t>
            </a:r>
            <a:r>
              <a:rPr lang="ru-RU" sz="2400" dirty="0" smtClean="0"/>
              <a:t>.</a:t>
            </a:r>
          </a:p>
          <a:p>
            <a:endParaRPr lang="ru-RU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Прозрачный бетон открывает дизайнерам новые возможност</a:t>
            </a:r>
            <a:r>
              <a:rPr lang="ru-RU" dirty="0" smtClean="0"/>
              <a:t>и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571" y="2592615"/>
            <a:ext cx="5542858" cy="363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1143000"/>
            <a:ext cx="4286280" cy="1066800"/>
          </a:xfrm>
        </p:spPr>
        <p:txBody>
          <a:bodyPr/>
          <a:lstStyle/>
          <a:p>
            <a:r>
              <a:rPr lang="ru-RU" b="1" i="1" dirty="0" smtClean="0"/>
              <a:t>Преимущества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Таковым он стал из-за введения в обычный состав бетона тысяч стеклянных волокон, которые складываются в  матрицу. Но прочность самого бетона осталась точно такой же, как и у обычного.</a:t>
            </a:r>
          </a:p>
          <a:p>
            <a:r>
              <a:rPr lang="ru-RU" i="1" dirty="0" smtClean="0"/>
              <a:t>Благодаря</a:t>
            </a:r>
            <a:r>
              <a:rPr lang="ru-RU" b="1" i="1" dirty="0" smtClean="0"/>
              <a:t> </a:t>
            </a:r>
            <a:r>
              <a:rPr lang="ru-RU" i="1" dirty="0" smtClean="0"/>
              <a:t>микроскопическому размеру стекловолокон, входящих в состав материала, они образуют не только однородную внутреннюю структуру, но в результате получается и идеальная внешняя поверхность блоков.</a:t>
            </a:r>
            <a:endParaRPr lang="ru-RU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1143000"/>
            <a:ext cx="3857652" cy="1066800"/>
          </a:xfrm>
        </p:spPr>
        <p:txBody>
          <a:bodyPr>
            <a:normAutofit/>
          </a:bodyPr>
          <a:lstStyle/>
          <a:p>
            <a:r>
              <a:rPr lang="ru-RU" i="1" dirty="0" smtClean="0"/>
              <a:t>Дом из бумаги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3116"/>
            <a:ext cx="4643438" cy="4357718"/>
          </a:xfrm>
        </p:spPr>
        <p:txBody>
          <a:bodyPr>
            <a:noAutofit/>
          </a:bodyPr>
          <a:lstStyle/>
          <a:p>
            <a:pPr marL="566928" indent="-457200" algn="just">
              <a:buNone/>
            </a:pPr>
            <a:r>
              <a:rPr lang="ru-RU" sz="2400" i="1" dirty="0" smtClean="0"/>
              <a:t>	</a:t>
            </a:r>
          </a:p>
          <a:p>
            <a:pPr marL="566928" indent="-457200" algn="just">
              <a:buNone/>
            </a:pPr>
            <a:endParaRPr lang="ru-RU" sz="2400" i="1" dirty="0" smtClean="0"/>
          </a:p>
          <a:p>
            <a:pPr marL="566928" indent="-457200" algn="just">
              <a:buNone/>
            </a:pPr>
            <a:endParaRPr lang="ru-RU" sz="2400" i="1" dirty="0" smtClean="0"/>
          </a:p>
          <a:p>
            <a:pPr marL="566928" indent="-457200" algn="just">
              <a:buNone/>
            </a:pPr>
            <a:endParaRPr lang="ru-RU" sz="2400" i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714620"/>
            <a:ext cx="378621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14282" y="2786058"/>
            <a:ext cx="41434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Жилище состоит из легких панелей – сотовых блоков. Подобные сотовые блоки используются также для строительства яхт и самолетов.                                             Каждая панель состоит из смеси макулатуры с целлюлозой.                                             Панели формируются под действием высоких температур и давления.		</a:t>
            </a:r>
            <a:r>
              <a:rPr lang="ru-RU" i="1" dirty="0" smtClean="0"/>
              <a:t>			</a:t>
            </a:r>
            <a:r>
              <a:rPr lang="ru-RU" dirty="0" smtClean="0"/>
              <a:t>		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Литература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Новейшие строительные технологии и </a:t>
            </a:r>
            <a:r>
              <a:rPr lang="ru-RU" dirty="0" smtClean="0"/>
              <a:t>материалы: электрон. ресурс </a:t>
            </a:r>
            <a:r>
              <a:rPr lang="en-US" dirty="0" smtClean="0">
                <a:hlinkClick r:id="rId2" action="ppaction://hlinkfile"/>
              </a:rPr>
              <a:t>http://www.remontpozitif.ru/publ/obzory/obzory_stroitelnykh_i_otdelochnykh_materialov/nanotekhnologii_v_stroitelstve_novejshie_stroitelnye_materialy/54-1-0-696</a:t>
            </a:r>
            <a:endParaRPr lang="ru-RU" dirty="0" smtClean="0"/>
          </a:p>
          <a:p>
            <a:r>
              <a:rPr lang="ru-RU" dirty="0" smtClean="0"/>
              <a:t>Современные строительные </a:t>
            </a:r>
            <a:r>
              <a:rPr lang="ru-RU" dirty="0" smtClean="0"/>
              <a:t>материалы: электрон. ресурс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barlette.ru/journal/article/743.html</a:t>
            </a:r>
            <a:endParaRPr lang="ru-RU" dirty="0" smtClean="0"/>
          </a:p>
          <a:p>
            <a:r>
              <a:rPr lang="ru-RU" dirty="0" smtClean="0"/>
              <a:t>Современные технологии в </a:t>
            </a:r>
            <a:r>
              <a:rPr lang="ru-RU" dirty="0" smtClean="0"/>
              <a:t>строительстве: электрон. ресурс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hlinkClick r:id="rId2" action="ppaction://hlinkfile"/>
              </a:rPr>
              <a:t>http://domzastroika.ru/construction/novye-tehnologii-stroitelstva-domov.html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6600" b="1" i="1" dirty="0" smtClean="0"/>
              <a:t>Благодарю за внимание!</a:t>
            </a:r>
            <a:endParaRPr lang="ru-RU" sz="6600" b="1" i="1" dirty="0"/>
          </a:p>
        </p:txBody>
      </p:sp>
    </p:spTree>
    <p:extLst>
      <p:ext uri="{BB962C8B-B14F-4D97-AF65-F5344CB8AC3E}">
        <p14:creationId xmlns:p14="http://schemas.microsoft.com/office/powerpoint/2010/main" xmlns="" val="705741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1143000"/>
            <a:ext cx="5257808" cy="1066800"/>
          </a:xfrm>
        </p:spPr>
        <p:txBody>
          <a:bodyPr/>
          <a:lstStyle/>
          <a:p>
            <a:r>
              <a:rPr lang="ru-RU" b="1" i="1" dirty="0" smtClean="0"/>
              <a:t>Цель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2143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i="1" dirty="0" smtClean="0"/>
              <a:t>Исследование новейших видов строительных материалов как перспективы развития современного строительного производства.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714356"/>
            <a:ext cx="6000792" cy="928694"/>
          </a:xfrm>
        </p:spPr>
        <p:txBody>
          <a:bodyPr/>
          <a:lstStyle/>
          <a:p>
            <a:r>
              <a:rPr lang="ru-RU" b="1" i="1" dirty="0" smtClean="0"/>
              <a:t>Объект исследования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285720" y="2643182"/>
            <a:ext cx="2786082" cy="1428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i="1" dirty="0" smtClean="0"/>
              <a:t>Прозрачный бетон</a:t>
            </a:r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214554"/>
            <a:ext cx="535785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1142984"/>
            <a:ext cx="3214710" cy="1066800"/>
          </a:xfrm>
        </p:spPr>
        <p:txBody>
          <a:bodyPr/>
          <a:lstStyle/>
          <a:p>
            <a:r>
              <a:rPr lang="ru-RU" b="1" i="1" dirty="0" smtClean="0"/>
              <a:t>Задачи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717040"/>
          </a:xfrm>
        </p:spPr>
        <p:txBody>
          <a:bodyPr/>
          <a:lstStyle/>
          <a:p>
            <a:pPr marL="457200" indent="-457200">
              <a:buFont typeface="Wingdings" pitchFamily="2" charset="2"/>
              <a:buChar char="v"/>
            </a:pPr>
            <a:r>
              <a:rPr lang="ru-RU" b="1" i="1" dirty="0" smtClean="0"/>
              <a:t>рассмотреть инновационные строительные материалы;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b="1" i="1" dirty="0" smtClean="0"/>
              <a:t>дать сравнительную характеристику этим материалам;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b="1" i="1" dirty="0" smtClean="0"/>
              <a:t>выявить преимущества и недостатки.</a:t>
            </a:r>
            <a:endParaRPr lang="ru-RU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1143000"/>
            <a:ext cx="4714908" cy="1066800"/>
          </a:xfrm>
        </p:spPr>
        <p:txBody>
          <a:bodyPr/>
          <a:lstStyle/>
          <a:p>
            <a:r>
              <a:rPr lang="ru-RU" b="1" i="1" dirty="0" smtClean="0"/>
              <a:t>Актуальность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3071810"/>
            <a:ext cx="6286544" cy="2928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		</a:t>
            </a:r>
            <a:r>
              <a:rPr lang="ru-RU" b="1" i="1" dirty="0" smtClean="0"/>
              <a:t>Своим появлением инновационные материалы открывают новые возможности в строительной индустрии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Прозрачный бетон</a:t>
            </a:r>
            <a:br>
              <a:rPr lang="ru-RU" b="1" i="1" dirty="0" smtClean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4471990" cy="35719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i="1" dirty="0" smtClean="0"/>
              <a:t>Дома из бетона известны больше своей прочностью и устойчивостью, чем светопроницаемостью. </a:t>
            </a:r>
            <a:r>
              <a:rPr lang="ru-RU" b="1" i="1" dirty="0"/>
              <a:t>	</a:t>
            </a:r>
            <a:r>
              <a:rPr lang="ru-RU" b="1" i="1" dirty="0" smtClean="0"/>
              <a:t>Так было до тех пор, пока на рынке строительных материалов не появился прозрачный бетон.</a:t>
            </a:r>
            <a:endParaRPr lang="ru-RU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500306"/>
            <a:ext cx="292895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143000"/>
            <a:ext cx="6429420" cy="10668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Достоинства материала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7884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i="1" dirty="0" smtClean="0"/>
              <a:t>Прозрачный бетон представляет собой смесь бетона со стеклянными волоконно-оптическими нитями, которые и делают обычный мелкозернистый цементный раствор таким же твердым и прочным, как и раньше, но еще и довольно прозрачным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1800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b="1" i="1" dirty="0" smtClean="0"/>
              <a:t>Он не такой прозрачный, как, например, оконное стекло, но сквозь стену, выполненную из такого бетона, Вы сможете увидеть силуэт человека либо дерева.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143248"/>
            <a:ext cx="4143404" cy="300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143000"/>
            <a:ext cx="7358114" cy="10668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Возможности использования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93135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i="1" dirty="0" smtClean="0"/>
              <a:t>Прозрачный бетон можно использовать в качестве деталей архитектурных конструкций и для облицовки внутренних стен. 			</a:t>
            </a:r>
          </a:p>
          <a:p>
            <a:pPr>
              <a:buNone/>
            </a:pPr>
            <a:r>
              <a:rPr lang="ru-RU" b="1" i="1" dirty="0" smtClean="0"/>
              <a:t>		А перспективы его использования в ландшафтном дизайне просто безграничны. 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136</TotalTime>
  <Words>171</Words>
  <Application>Microsoft Office PowerPoint</Application>
  <PresentationFormat>Экран (4:3)</PresentationFormat>
  <Paragraphs>45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ТОГАПОУ «Промышленно-технологический колледж»</vt:lpstr>
      <vt:lpstr>Цель</vt:lpstr>
      <vt:lpstr>Объект исследования </vt:lpstr>
      <vt:lpstr>Задачи</vt:lpstr>
      <vt:lpstr>Актуальность</vt:lpstr>
      <vt:lpstr>Прозрачный бетон </vt:lpstr>
      <vt:lpstr>Достоинства материала</vt:lpstr>
      <vt:lpstr>Слайд 8</vt:lpstr>
      <vt:lpstr>Возможности использования </vt:lpstr>
      <vt:lpstr>Прозрачный бетон открывает дизайнерам новые возможности </vt:lpstr>
      <vt:lpstr>Преимущества</vt:lpstr>
      <vt:lpstr>Дом из бумаги</vt:lpstr>
      <vt:lpstr>Литература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ТОГАПОУ «Промышленно-технологический колледж»</dc:title>
  <dc:creator>лошара</dc:creator>
  <cp:lastModifiedBy>User</cp:lastModifiedBy>
  <cp:revision>19</cp:revision>
  <dcterms:created xsi:type="dcterms:W3CDTF">2015-12-09T13:57:07Z</dcterms:created>
  <dcterms:modified xsi:type="dcterms:W3CDTF">2016-12-28T08:02:07Z</dcterms:modified>
</cp:coreProperties>
</file>