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2" r:id="rId3"/>
    <p:sldId id="283" r:id="rId4"/>
    <p:sldId id="285" r:id="rId5"/>
    <p:sldId id="284" r:id="rId6"/>
    <p:sldId id="281" r:id="rId7"/>
    <p:sldId id="257" r:id="rId8"/>
    <p:sldId id="286" r:id="rId9"/>
    <p:sldId id="258" r:id="rId10"/>
    <p:sldId id="260" r:id="rId11"/>
    <p:sldId id="259" r:id="rId12"/>
    <p:sldId id="264" r:id="rId13"/>
    <p:sldId id="287" r:id="rId14"/>
    <p:sldId id="263" r:id="rId15"/>
    <p:sldId id="288" r:id="rId16"/>
    <p:sldId id="289" r:id="rId17"/>
    <p:sldId id="290" r:id="rId18"/>
    <p:sldId id="269" r:id="rId19"/>
    <p:sldId id="292" r:id="rId20"/>
    <p:sldId id="293" r:id="rId21"/>
    <p:sldId id="267" r:id="rId22"/>
    <p:sldId id="294" r:id="rId23"/>
    <p:sldId id="295" r:id="rId24"/>
    <p:sldId id="296" r:id="rId25"/>
    <p:sldId id="297" r:id="rId26"/>
    <p:sldId id="298" r:id="rId27"/>
    <p:sldId id="300" r:id="rId28"/>
    <p:sldId id="301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92C3"/>
    <a:srgbClr val="00FFFF"/>
    <a:srgbClr val="3333FF"/>
    <a:srgbClr val="6699FF"/>
    <a:srgbClr val="FF9900"/>
    <a:srgbClr val="CCFFFF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427" autoAdjust="0"/>
  </p:normalViewPr>
  <p:slideViewPr>
    <p:cSldViewPr>
      <p:cViewPr varScale="1">
        <p:scale>
          <a:sx n="103" d="100"/>
          <a:sy n="103" d="100"/>
        </p:scale>
        <p:origin x="2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DFCAED-1250-4BED-9823-39348C365214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6B1ECB-E3CA-4EA9-946F-CBB70C8D9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74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AB502C-9339-4F9A-B296-F808F411CEED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5394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2407A2-03FE-4CC7-8C47-7476EB744034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7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894592-4DD9-40DD-9B09-50636D8DCBFC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1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32C35-2D92-41BA-9125-6148AD5E89F4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3AC8-1470-4B48-9B49-5ECE1F48B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98780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D0611-79E0-4162-8724-0841AEEF22C0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3B9A7-BC60-4887-A77A-6EC7B46D4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66982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1382-6BC2-4B3E-BFFF-583EB1F24A5C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F7AE-27F8-41F0-BE0C-BA1680B5F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5857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09F0-8C38-44F6-AA79-D4A3C748B10D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09ACA-C71D-4086-8C0F-B626DF3D4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3593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AC68-A590-4941-BD17-66FC4D354F3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44DF-C8A0-407C-94F4-8019FA92E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52140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16E05-F5B2-4016-84FC-62D17A004E4A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7E053-8D11-4B6E-8C49-8AF473FAD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96968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0437-9199-4ECB-A001-4069628E939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291A7-B158-4FE8-AAE4-097C7774F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01863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46D5-4D85-4866-8E43-2B9E1D58E05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2ADF-B156-4936-B664-920C10CDD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18133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A1522-4FAD-481F-8FCE-80C48B52477B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391C-7928-472A-A28B-6F5E610D7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7641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1EB3-253C-419E-A65B-76A4445C3F40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BC62D-6B0A-4624-8DDB-BA0CB6BE3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36481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F51BA-BB90-4524-BDA1-27952ACAA701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1302-54E6-42B7-B344-2F7E5B4A8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00993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D4A284-9BBC-40AB-B5A9-477E9B94E346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FE2A23-E191-4EA4-AD1E-0F765F279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esko.info/magiya-indijskogo-tanca/" TargetMode="External"/><Relationship Id="rId2" Type="http://schemas.openxmlformats.org/officeDocument/2006/relationships/hyperlink" Target="https://ru.wikipedia.org/wiki/%D0%98%D0%BD%D0%B4%D0%B8%D0%B9%D1%81%D0%BA%D0%B8%D0%B9_%D0%BA%D0%BB%D0%B0%D1%81%D1%81%D0%B8%D1%87%D0%B5%D1%81%D0%BA%D0%B8%D0%B9_%D1%82%D0%B0%D0%BD%D0%B5%D1%8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eirdasia.ru/indijskij-tanec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55" y="513210"/>
            <a:ext cx="9118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 eaLnBrk="1" hangingPunct="1">
              <a:defRPr/>
            </a:pPr>
            <a:r>
              <a:rPr lang="ru-RU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индийского танца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898"/>
          <a:stretch/>
        </p:blipFill>
        <p:spPr>
          <a:xfrm>
            <a:off x="2483768" y="3068960"/>
            <a:ext cx="3896377" cy="362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074" y="313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0150" y="5518495"/>
            <a:ext cx="28638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2017г.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8" y="188913"/>
            <a:ext cx="9144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индийского классического танца - одна из интереснейших в  мире. Основные её положения изложены ещё в древнем трактате «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Натъяшастра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– подлинная энциклопедия театрального и танцевального искусства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2992" y="1844824"/>
            <a:ext cx="3311525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Исполнителям предписывались жёсткие правила:</a:t>
            </a:r>
          </a:p>
          <a:p>
            <a:pPr marL="432000" indent="-288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специальные виды походок,</a:t>
            </a:r>
          </a:p>
          <a:p>
            <a:pPr marL="432000" indent="-288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жестов,</a:t>
            </a:r>
          </a:p>
          <a:p>
            <a:pPr marL="432000" indent="-288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 </a:t>
            </a:r>
          </a:p>
          <a:p>
            <a:pPr marL="432000" indent="-288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мимики.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92" y="4591978"/>
            <a:ext cx="2774945" cy="21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647" y="1869550"/>
            <a:ext cx="5941134" cy="472244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требованием было личное сопереживание и вдохновение танцующего. Куда движется рука, туда должен следовать и глаз, Куда движется глаз, туда должен следовать и разум, - гласило древнее правило.</a:t>
            </a:r>
          </a:p>
        </p:txBody>
      </p:sp>
      <p:pic>
        <p:nvPicPr>
          <p:cNvPr id="5125" name="Picture 5" descr="http://www.4dancing.ru/files/u10/fo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471" y="2132856"/>
            <a:ext cx="6137057" cy="4602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450" y="225425"/>
            <a:ext cx="6745288" cy="954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Все танцы построены на передаче 9 основных эмоций: 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6863" y="2540000"/>
            <a:ext cx="2143125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сострадания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3388" y="2678113"/>
            <a:ext cx="1835150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удивления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71763" y="2670175"/>
            <a:ext cx="2573337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умиротворения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4" name="Прямая со стрелкой 13"/>
          <p:cNvCxnSpPr>
            <a:stCxn id="3" idx="2"/>
            <a:endCxn id="12" idx="0"/>
          </p:cNvCxnSpPr>
          <p:nvPr/>
        </p:nvCxnSpPr>
        <p:spPr>
          <a:xfrm flipH="1">
            <a:off x="3959225" y="1179513"/>
            <a:ext cx="601663" cy="1490662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10" idx="0"/>
          </p:cNvCxnSpPr>
          <p:nvPr/>
        </p:nvCxnSpPr>
        <p:spPr>
          <a:xfrm flipH="1">
            <a:off x="1368425" y="1179513"/>
            <a:ext cx="3192463" cy="1360487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  <a:endCxn id="11" idx="0"/>
          </p:cNvCxnSpPr>
          <p:nvPr/>
        </p:nvCxnSpPr>
        <p:spPr>
          <a:xfrm>
            <a:off x="4560888" y="1179513"/>
            <a:ext cx="1870075" cy="149860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524750" y="1484313"/>
            <a:ext cx="1268413" cy="461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печали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32700" y="2544763"/>
            <a:ext cx="1190625" cy="461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отваги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30" name="Прямая со стрелкой 29"/>
          <p:cNvCxnSpPr>
            <a:stCxn id="3" idx="2"/>
            <a:endCxn id="26" idx="0"/>
          </p:cNvCxnSpPr>
          <p:nvPr/>
        </p:nvCxnSpPr>
        <p:spPr>
          <a:xfrm>
            <a:off x="4560888" y="1179513"/>
            <a:ext cx="3667125" cy="136525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874838" y="1622425"/>
            <a:ext cx="1027112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гнева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1775" y="1474788"/>
            <a:ext cx="1389063" cy="461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счастья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35363" y="1714500"/>
            <a:ext cx="2049462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отвращения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36" name="Прямая со стрелкой 35"/>
          <p:cNvCxnSpPr>
            <a:stCxn id="3" idx="2"/>
            <a:endCxn id="34" idx="0"/>
          </p:cNvCxnSpPr>
          <p:nvPr/>
        </p:nvCxnSpPr>
        <p:spPr>
          <a:xfrm flipH="1">
            <a:off x="927100" y="1179513"/>
            <a:ext cx="3633788" cy="295275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" idx="2"/>
            <a:endCxn id="35" idx="0"/>
          </p:cNvCxnSpPr>
          <p:nvPr/>
        </p:nvCxnSpPr>
        <p:spPr>
          <a:xfrm>
            <a:off x="4560888" y="1179513"/>
            <a:ext cx="0" cy="534987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" idx="2"/>
            <a:endCxn id="33" idx="0"/>
          </p:cNvCxnSpPr>
          <p:nvPr/>
        </p:nvCxnSpPr>
        <p:spPr>
          <a:xfrm flipH="1">
            <a:off x="2389188" y="1179513"/>
            <a:ext cx="2171700" cy="442912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2"/>
            <a:endCxn id="25" idx="0"/>
          </p:cNvCxnSpPr>
          <p:nvPr/>
        </p:nvCxnSpPr>
        <p:spPr>
          <a:xfrm>
            <a:off x="4560888" y="1179513"/>
            <a:ext cx="3597275" cy="30480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861050" y="1604963"/>
            <a:ext cx="1208088" cy="461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страха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32" name="Прямая со стрелкой 31"/>
          <p:cNvCxnSpPr>
            <a:stCxn id="3" idx="2"/>
            <a:endCxn id="31" idx="0"/>
          </p:cNvCxnSpPr>
          <p:nvPr/>
        </p:nvCxnSpPr>
        <p:spPr>
          <a:xfrm>
            <a:off x="4560888" y="1179513"/>
            <a:ext cx="1905000" cy="42545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1" name="Picture 21" descr="http://s3.hubimg.com/u/4565570_f5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42897"/>
            <a:ext cx="3891466" cy="34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23" descr="http://s2.hubimg.com/u/4565581_f52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2337" y="3342897"/>
            <a:ext cx="2433161" cy="34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5" name="Picture 25" descr="http://indonet.ru/files/images/clip_image001_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6368" y="3334488"/>
            <a:ext cx="2971299" cy="34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3" y="188913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древности сложился танцевальный язык жестов танцора -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мудра, который насчитывал 37 положений кистей рук,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13 - головы, 9 - шеи, 10 - тела, 36 - глаз. С помощью многочисленных условных комби­наций танцовщик рассказывал целую историю, вполне понятную зрите­лям. </a:t>
            </a:r>
          </a:p>
        </p:txBody>
      </p:sp>
      <p:pic>
        <p:nvPicPr>
          <p:cNvPr id="55298" name="Picture 2" descr="http://www.shunk.ru/pics/321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413" y="2132855"/>
            <a:ext cx="5318192" cy="46529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ttp://murmansk.kp.ru/f/4/image/75/49/25497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2189187"/>
            <a:ext cx="3182304" cy="459657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903605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языке танца можно было передать:</a:t>
            </a:r>
          </a:p>
          <a:p>
            <a:pPr marL="504000" indent="-324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 природы (дождь, грозу, ветер),</a:t>
            </a:r>
          </a:p>
          <a:p>
            <a:pPr marL="504000" indent="-324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года и суток (весну, осень, ночь, утро, вечер),</a:t>
            </a:r>
          </a:p>
          <a:p>
            <a:pPr marL="504000" indent="-324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 или место, где происходит действие (гору, лес, бе­рег реки) и т. д.</a:t>
            </a:r>
          </a:p>
        </p:txBody>
      </p:sp>
      <p:pic>
        <p:nvPicPr>
          <p:cNvPr id="19466" name="Picture 10" descr="http://m.foto.radikal.ru/0705/7e/9422b69fbb5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444" y="2304583"/>
            <a:ext cx="2559997" cy="440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http://img0.liveinternet.ru/images/attach/c/1/57/499/57499804_phpThumb_generated_thumbnai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235491"/>
            <a:ext cx="3108460" cy="4473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http://2.bp.blogspot.com/-44x8EcHiO6Q/T99hYRYj6lI/AAAAAAAAAHE/Nac8OJ8l4r0/s1600/%D0%B8%D0%BD%D0%B4%D0%B8%D0%B9%D1%81%D0%BA%D0%B8%D0%B9+%D1%82%D0%B0%D0%BD%D0%B5%D1%86+%D0%B2%D0%B0%D1%81%D0%B0%D0%BD%D1%82%D0%B0+%D0%BF%D0%BE%D1%80%D1%82%D1%84%D0%BE%D0%BB%D0%B8%D0%BE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1" y="2267659"/>
            <a:ext cx="2980683" cy="4441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620713"/>
            <a:ext cx="345757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индийского танца имеет синтетический характер, оно включает в себя</a:t>
            </a:r>
          </a:p>
          <a:p>
            <a:pPr marL="6480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музыку,</a:t>
            </a:r>
          </a:p>
          <a:p>
            <a:pPr marL="6480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поэзию,</a:t>
            </a:r>
          </a:p>
          <a:p>
            <a:pPr marL="6480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драматическое искусство, </a:t>
            </a:r>
          </a:p>
          <a:p>
            <a:pPr marL="6480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пантомиму.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108" y="620688"/>
            <a:ext cx="5648573" cy="561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63" y="4668838"/>
            <a:ext cx="35687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связано с живописью, скульптурой и архитектурой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Ис­кусство индийского танца требовало многих лет обучения и тренировки. В индийском обще­стве танцоры и музыканты пользовались уважением и почётом. До </a:t>
            </a:r>
            <a:r>
              <a:rPr lang="en-US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танец являлся составной частью храмовых об­рядов, но постепенно он начал утрачивать своё ритуальное значение и приобрёл придворные светский характер.</a:t>
            </a:r>
          </a:p>
        </p:txBody>
      </p:sp>
      <p:pic>
        <p:nvPicPr>
          <p:cNvPr id="21508" name="Picture 4" descr="http://dv-yoga.ru/sites/default/files/tanc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2431335"/>
            <a:ext cx="5563899" cy="4323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bollywoodsuperstars.narod.ru/Indian_dance/odissi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48529"/>
            <a:ext cx="2814897" cy="4323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333375"/>
            <a:ext cx="442855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Индийский танец невозможно представить без красочных костюмов с огромным количеством богатых украше­ний.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руках - золотые браслеты и цепочки,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волосы впле­тены золотые заколки и цветы,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Голову охватывает изящный обруч,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груди - ожерелье с подвеской, на ногах - браслеты и колокольчики.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Шёлковое сари с орнаментом, вышитым золотой нитью.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117376"/>
            <a:ext cx="4591917" cy="6696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684213" y="1441450"/>
            <a:ext cx="7478712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Основными являются два вида танца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750" y="2276475"/>
            <a:ext cx="3327400" cy="831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i="1" u="sng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Нритта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– чистый танец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98988" y="2276475"/>
            <a:ext cx="3856037" cy="831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i="1" u="sng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Нритья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–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интерпре-тационный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танец.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" name="Прямая со стрелкой 5"/>
          <p:cNvCxnSpPr>
            <a:stCxn id="15362" idx="2"/>
            <a:endCxn id="4" idx="0"/>
          </p:cNvCxnSpPr>
          <p:nvPr/>
        </p:nvCxnSpPr>
        <p:spPr>
          <a:xfrm>
            <a:off x="4422775" y="1965325"/>
            <a:ext cx="2103438" cy="31115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5362" idx="2"/>
            <a:endCxn id="3" idx="0"/>
          </p:cNvCxnSpPr>
          <p:nvPr/>
        </p:nvCxnSpPr>
        <p:spPr>
          <a:xfrm flipH="1">
            <a:off x="2203450" y="1965325"/>
            <a:ext cx="2219325" cy="31115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139700"/>
            <a:ext cx="914400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в Индии существует множество разновидностей классических танцев, но в целом все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имеют сходные черты.</a:t>
            </a:r>
          </a:p>
        </p:txBody>
      </p:sp>
      <p:pic>
        <p:nvPicPr>
          <p:cNvPr id="29710" name="Picture 14" descr="http://profidance.ru/uploads/posts/2012-10/1351022824_tanec-indiy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70" y="3284984"/>
            <a:ext cx="7426255" cy="34655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713"/>
            <a:ext cx="9144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Нритта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(чистый танец) – выразительная форма </a:t>
            </a:r>
            <a:r>
              <a:rPr lang="ru-RU" sz="2200" b="1" spc="-6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ритмичес</a:t>
            </a:r>
            <a:r>
              <a:rPr lang="ru-RU" sz="22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-кого движения, создаваемая при помощи кистей и ступней;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тело исполнителя часто находится в специфических положениях. Движения не передают конкретный смысл или эмоцию. Привлекательность этого танца – совершен-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работа ног, сочетающаяся с движениями рук и тела.</a:t>
            </a:r>
          </a:p>
        </p:txBody>
      </p:sp>
      <p:pic>
        <p:nvPicPr>
          <p:cNvPr id="24580" name="Picture 4" descr="http://s05.radikal.ru/i178/1108/c3/51eb30cb73d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434605" cy="43476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img1.liveinternet.ru/images/attach/c/0/45/610/45610790_8644e97962aa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382" y="2332716"/>
            <a:ext cx="4032448" cy="434520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61913"/>
            <a:ext cx="8928100" cy="24304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504000" marR="127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являлось основой развития русского танца?</a:t>
            </a:r>
          </a:p>
          <a:p>
            <a:pPr marL="504000" marR="127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виды русских народных танцев.</a:t>
            </a:r>
          </a:p>
          <a:p>
            <a:pPr marL="504000" marR="127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знаете рисунки хороводов?</a:t>
            </a:r>
          </a:p>
          <a:p>
            <a:pPr marL="504000" marR="127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импровизированные танцы.</a:t>
            </a:r>
          </a:p>
          <a:p>
            <a:pPr marL="50400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трепак называют мужским танцем?</a:t>
            </a: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2564904"/>
            <a:ext cx="6336704" cy="4138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1125"/>
            <a:ext cx="9144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Нритья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(интерпретационный танец) – использует жестикуляцию и мимические выражения для передачи поэтического или чувственного смысла, при этом танцор то совершает ритмическую походку, то принимает определенную позу. В этом танце важную роль играет развитый язык телодвижений. Он похож на язык людей с нарушениями слуха, но гораздо более художественен.</a:t>
            </a:r>
          </a:p>
        </p:txBody>
      </p:sp>
      <p:pic>
        <p:nvPicPr>
          <p:cNvPr id="25604" name="Picture 4" descr="http://odissi.su/img/concert/P6150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12" y="2627962"/>
            <a:ext cx="5424000" cy="406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http://www.kuchipudi.ru/gallery1/Sanskriti/Bharat/7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2638190"/>
            <a:ext cx="3460833" cy="406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Важный документ, содержащий информацию об индийском танце – «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Абхиная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Дарпана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созданный в 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В нем отражены жесты, совершаемые одной и двумя руками для изображения объектов, выражения действий, эмоций; также приведено множество описаний положений тела стоя и сидя, прыжков, скачков и походок. </a:t>
            </a:r>
          </a:p>
        </p:txBody>
      </p:sp>
      <p:pic>
        <p:nvPicPr>
          <p:cNvPr id="35842" name="Picture 2" descr="http://4.bp.blogspot.com/-u3HbYE3VMiQ/Tp7QWqB62TI/AAAAAAAAA7g/j3IKIj26IpI/s1600/Collag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2351422"/>
            <a:ext cx="7056784" cy="44943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875" y="44450"/>
            <a:ext cx="877411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индийском танце жесты - первооснова:</a:t>
            </a:r>
          </a:p>
          <a:p>
            <a:pPr marL="612000" indent="-3240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Во-первых, жесты передают значение слова, </a:t>
            </a:r>
          </a:p>
          <a:p>
            <a:pPr marL="612000" indent="-3240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Во-вторых, исполняют роль частного в составе целого (тела) и передают эмоцию или чувство.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3357563"/>
            <a:ext cx="3582987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«инструмента» жестикуляции рук:</a:t>
            </a:r>
          </a:p>
          <a:p>
            <a:pPr marL="468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Пальцы (пальцы играют роль глаз)</a:t>
            </a:r>
          </a:p>
          <a:p>
            <a:pPr marL="468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Запястья (ладонь заменяет лицо, запястье - шею)</a:t>
            </a:r>
          </a:p>
          <a:p>
            <a:pPr marL="468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(вся рука - это тело)</a:t>
            </a:r>
          </a:p>
        </p:txBody>
      </p:sp>
      <p:pic>
        <p:nvPicPr>
          <p:cNvPr id="49154" name="Picture 2" descr="http://indian-club.ru/htdocs/images/articles/ill-hasta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310253" cy="16851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://img0.liveinternet.ru/images/attach/c/1/54/765/54765649_x_def67f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962" y="1772816"/>
            <a:ext cx="3349406" cy="50241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http://beauty-around.com/images/sampledata/DANCE/odissi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8678" y="1772815"/>
            <a:ext cx="2030080" cy="50287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213" y="115888"/>
            <a:ext cx="8964612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 пальцев: у них существует два источника – основание пальца и его середина.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основных жеста классического танца юга Индии: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–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bhramara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(пчела), образуется при сочетании движений корня пальца и его середины правой руки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жест называется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mayura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(павлин).</a:t>
            </a:r>
          </a:p>
        </p:txBody>
      </p:sp>
      <p:pic>
        <p:nvPicPr>
          <p:cNvPr id="30723" name="Picture 2" descr="http://www.vasanta-dance.ru/_img/gesture/g10/1b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2205038"/>
            <a:ext cx="21066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http://www.vasanta-dance.ru/_img/gesture/g2/1b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975" y="2205038"/>
            <a:ext cx="21066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http://www.vasanta-dance.ru/_img/gesture/g3/1b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950" y="2205038"/>
            <a:ext cx="21066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http://www.vasanta-dance.ru/_img/gesture/g4/1b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588" y="2205038"/>
            <a:ext cx="21050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0" descr="http://www.vasanta-dance.ru/_img/gesture/g7/1b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4508500"/>
            <a:ext cx="21066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2" descr="http://www.vasanta-dance.ru/_img/gesture/g9/1bc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975" y="4508500"/>
            <a:ext cx="21066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4" descr="http://www.vasanta-dance.ru/_img/gesture/g11/1bc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950" y="4508500"/>
            <a:ext cx="21066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8" descr="http://www.vasanta-dance.ru/_img/gesture/g12/1bc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588" y="4508500"/>
            <a:ext cx="2105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5888"/>
            <a:ext cx="87484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Выделяют пять типов движений запястья: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Выгибание наружу (ладонь открыта) - это движение обозначает акт дарения или предоставления крова.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spc="-8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Сгибание вовнутрь (ладонь закрыта) - жест отталкивания.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Вовнутрь и наружу - просьба.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spc="-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Вращательное движение - размахивание мечами и ножами.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Прямая позиция - удерживание книги или принятие дара.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0" y="2637376"/>
            <a:ext cx="6528972" cy="4176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8" descr="http://samopoznanie.ru/avatars/objects/2-85_2_6.jpg?080a2cc4b88f37d9e74fac5433f375f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6480" y="2625600"/>
            <a:ext cx="2430016" cy="417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260350"/>
            <a:ext cx="6342063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 руки обозначают следующие позиции:</a:t>
            </a:r>
          </a:p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головой - указание на высокие объекты.</a:t>
            </a:r>
          </a:p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Вниз - руки указывают вниз.</a:t>
            </a:r>
          </a:p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Вбок - руки указывают в стороны.</a:t>
            </a:r>
          </a:p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Раскрывание - круговое движение от груди</a:t>
            </a:r>
          </a:p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Вытягивание - рука вытянута вперед</a:t>
            </a:r>
          </a:p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Взад и вперед - движение от груди и обратно</a:t>
            </a:r>
          </a:p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Круговое - движется во всех направлениях. Обозначает работу с мечом.</a:t>
            </a:r>
          </a:p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 - руки перекрещены и соприкасаются запястьями. Обозначает объятие.</a:t>
            </a:r>
          </a:p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Берущая рука - рука тянется к спине. Обозначает, извлечение стрелы из колчана.</a:t>
            </a:r>
          </a:p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Согнутый локоть - используется для обозначения владения мечом, удара, принятия пищи или питья.</a:t>
            </a:r>
          </a:p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Слегка согнутая - как будто несет венок.</a:t>
            </a:r>
          </a:p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Качание - в пояснениях не нуждается.</a:t>
            </a:r>
          </a:p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 покоя</a:t>
            </a:r>
          </a:p>
        </p:txBody>
      </p:sp>
      <p:pic>
        <p:nvPicPr>
          <p:cNvPr id="3" name="Picture 6" descr="http://cs406919.vk.me/g39714644/a_e65954c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116632"/>
            <a:ext cx="2736000" cy="25796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g1.liveinternet.ru/images/attach/c/2/70/476/70476462_25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2683713"/>
            <a:ext cx="2736000" cy="19694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192" y="4653137"/>
            <a:ext cx="3204000" cy="21455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25538"/>
            <a:ext cx="4572000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Сангитаратнакары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также дает описания четырнадцати положений неподвижных рук, лежащих на какой-то части тела или находящихся рядом с ней (по обе стороны, спереди, сверху, снизу, на голове, на лбу, на ушах, на плечах, на груди, в области пупка, по бокам и на бедрах).</a:t>
            </a:r>
          </a:p>
        </p:txBody>
      </p:sp>
      <p:pic>
        <p:nvPicPr>
          <p:cNvPr id="62466" name="Picture 2" descr="http://i50.photobucket.com/albums/f343/e_lain/indd/APSARA/kuchipudi-indian-dance-elena-ta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528" y="188640"/>
            <a:ext cx="3810000" cy="6515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6624638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  <a:p>
            <a:pPr marL="720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означает слово танец?</a:t>
            </a:r>
          </a:p>
          <a:p>
            <a:pPr marL="720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индийского бога танцев.</a:t>
            </a:r>
          </a:p>
          <a:p>
            <a:pPr marL="720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эмоции являются основными при построении танца?</a:t>
            </a:r>
          </a:p>
          <a:p>
            <a:pPr marL="720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мудра? </a:t>
            </a:r>
          </a:p>
          <a:p>
            <a:pPr marL="720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входит в костюм танцора?</a:t>
            </a:r>
          </a:p>
          <a:p>
            <a:pPr marL="720000" indent="-324000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разновидности классического индийского танца.</a:t>
            </a:r>
          </a:p>
        </p:txBody>
      </p:sp>
      <p:pic>
        <p:nvPicPr>
          <p:cNvPr id="3" name="Picture 4" descr="C:\Users\User\Desktop\02FR-JAI_BHARATI-7_137238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6372200" y="116632"/>
            <a:ext cx="2664296" cy="357413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4514" name="Picture 2" descr="http://dancy-jam.net/files/images/gallery/1_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3304" y="3656062"/>
            <a:ext cx="571500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3775075"/>
            <a:ext cx="193198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363" y="3863975"/>
            <a:ext cx="19351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712968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«Мировая художественная культура». 7-9 классы: Базовый уровень. 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Г.И.Данилова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Москва. Дрофа. 2010 год.</a:t>
            </a: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художественной культуры (поурочное планирование), 8 класс.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Н.Н.Куцман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Волгоград. Корифей. 2009 год.</a:t>
            </a: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Индийский классический танец. Википедия.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https://ru.wikipedia.org/wiki/%D0%98%D0%BD%D0%B4%D0%B8%D0%B9%D1%81%D0%BA%D0%B8%D0%B9_%D0%BA%D0%BB%D0%B0%D1%81%D1%81%D0%B8%D1%87%D0%B5%D1%81%D0%BA%D0%B8%D0%B9_%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D1%82%D0%B0%D0%BD%D0%B5%D1%86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индийского танца. Автор-компилятор статьи: Лев Александрович Дебаркадер.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http://interesko.info/magiya-indijskogo-tanca/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Индийский танец. Автор статьи: Юля.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http://weirdasia.ru/indijskij-tanec/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874853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92896"/>
            <a:ext cx="760647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288" y="908050"/>
            <a:ext cx="84978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Музыка и танец - лучшее выразительное средство.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1275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Спросите цветок, почему он расцветает весной. Спросите соловья, почему он поет, когда цветок расцветает. Спросите павлина, почему он танцует, когда видит черное облако в сезон дождей. Спросите дерево, почему оно движется во время ветра. Природа сама говорит, что музыка и танец - лучшее выразительное средство.</a:t>
            </a:r>
          </a:p>
        </p:txBody>
      </p:sp>
      <p:pic>
        <p:nvPicPr>
          <p:cNvPr id="37890" name="Picture 2" descr="https://lh4.googleusercontent.com/-gtJJD8Y_kHo/UxQYVVEy9XI/AAAAAAABXNc/XxV1F_WbAh4/w650-h498/lc7AmmVtkA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029" y="2443840"/>
            <a:ext cx="5768451" cy="4419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C:\Users\User\Desktop\Для МХК\29204067_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919" y="2420888"/>
            <a:ext cx="2935109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3675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мнение, что родиной танца является Индия. Учёные прослеживают происхождение слова «танец» от санскритского (древнейшего индийского языка) -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танди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тандава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что означает «бить», «хлопать». Отсюда немецкое «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Tanz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английское «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русское «танец».</a:t>
            </a:r>
          </a:p>
        </p:txBody>
      </p:sp>
      <p:pic>
        <p:nvPicPr>
          <p:cNvPr id="3" name="Picture 3" descr="C:\Users\User\Desktop\648250_443d05f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2276872"/>
            <a:ext cx="7239519" cy="4417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463" y="908050"/>
            <a:ext cx="4751387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Индийский танец зародился в глубокой древности, что подтверждают археологические раскопки в городах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Мохенджо-Даро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Хараппе. Обнаруженная в руинах одного из городов хрупкая фигурка танцовщицы - самое раннее произведение искусства на эту тему. Она сто­ит в кокетливой позе, подбоченившись и выдвинув вперёд левую ногу.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64138" y="5859463"/>
            <a:ext cx="340836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Статуэтка танцовщицы из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Мохенджо-Даро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III-II тыс. до н.э. Бронза. </a:t>
            </a:r>
          </a:p>
        </p:txBody>
      </p:sp>
      <p:pic>
        <p:nvPicPr>
          <p:cNvPr id="39938" name="Picture 2" descr="http://ic.pics.livejournal.com/agritura/16089606/1343686/1343686_origina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5027" y="303777"/>
            <a:ext cx="3586583" cy="55556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93688"/>
            <a:ext cx="9144000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легендам, танец был порождён богом Шивой - космичес­ким царём танцев. Считалось, что между земными людьми и Шивой бо­жественная связь осуществляется именно через искусство танца. Пути его развития можно проследить по множеству скульптур.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8400" y="5300663"/>
            <a:ext cx="18859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Статуэтка танцующего Шивы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Натараджи</a:t>
            </a:r>
            <a:endParaRPr lang="ru-RU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277376"/>
            <a:ext cx="3458333" cy="4536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779838" y="2489200"/>
            <a:ext cx="20875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Шива — в индуистской мифологии верховное божество наряду с Брахмой и Вишну. </a:t>
            </a:r>
          </a:p>
        </p:txBody>
      </p:sp>
      <p:pic>
        <p:nvPicPr>
          <p:cNvPr id="11" name="Picture 4" descr="C:\Users\User\Desktop\Бог  Шива 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02" y="2241368"/>
            <a:ext cx="3685526" cy="4536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5888"/>
            <a:ext cx="91440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Изысканные изображения небесных танцов­щиц -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апсар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сохранили росписи пещерного храма в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Аджанте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божествен­ные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якшини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олицетворяющие силы природы, украшают ворота ступы в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Санчи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т. д. </a:t>
            </a:r>
          </a:p>
        </p:txBody>
      </p:sp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-50800" y="5876925"/>
            <a:ext cx="3830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Апсара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(небесная дева). Фрагмент росписи пещеры №17 в </a:t>
            </a:r>
            <a:r>
              <a:rPr lang="ru-RU" sz="1800" b="1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Аджанте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sz="1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– нач. </a:t>
            </a:r>
            <a:r>
              <a:rPr lang="en-US" sz="1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вв.</a:t>
            </a:r>
          </a:p>
        </p:txBody>
      </p:sp>
      <p:pic>
        <p:nvPicPr>
          <p:cNvPr id="11268" name="Picture 2" descr="«Апсара» (Инди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22" y="1665288"/>
            <a:ext cx="3212550" cy="435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2"/>
          <p:cNvSpPr>
            <a:spLocks noChangeArrowheads="1"/>
          </p:cNvSpPr>
          <p:nvPr/>
        </p:nvSpPr>
        <p:spPr bwMode="auto">
          <a:xfrm>
            <a:off x="3781425" y="5876925"/>
            <a:ext cx="4967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Якшини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– скульптура южных каменных ворот ступы в </a:t>
            </a:r>
            <a:r>
              <a:rPr lang="ru-RU" sz="1800" b="1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Санчи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sz="1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в. до н.э.</a:t>
            </a:r>
          </a:p>
        </p:txBody>
      </p:sp>
      <p:pic>
        <p:nvPicPr>
          <p:cNvPr id="11270" name="Picture 4" descr="http://ic.pics.livejournal.com/pharaom/35796260/7798/7798_6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3672" y="1628800"/>
            <a:ext cx="5470816" cy="435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692150"/>
            <a:ext cx="4176713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сооружении храмов архитекторы предусматривали спе­циальные площадки или залы для исполнения танцев. В храме Солн­ца в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Конараке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огромный зал Танца, стены которого украшают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рез­ные фигуры танцовщиц и музыкантов. Каменные танцоры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Конарака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отличаются особым Изяществом и пластичностью.</a:t>
            </a:r>
          </a:p>
        </p:txBody>
      </p:sp>
      <p:pic>
        <p:nvPicPr>
          <p:cNvPr id="12291" name="Picture 5" descr="http://upload.wikimedia.org/wikipedia/commons/b/b8/Konark_Sun_Temple_Front_view.jpg?uselang=ru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3765" y="44624"/>
            <a:ext cx="4704581" cy="316835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98950" y="2636838"/>
            <a:ext cx="4535488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Солнца в </a:t>
            </a:r>
            <a:r>
              <a:rPr lang="ru-RU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Конараке</a:t>
            </a:r>
            <a:r>
              <a:rPr lang="ru-RU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XIII </a:t>
            </a:r>
            <a:r>
              <a:rPr lang="ru-RU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век. Индия. Вид спереди.</a:t>
            </a:r>
          </a:p>
        </p:txBody>
      </p:sp>
      <p:pic>
        <p:nvPicPr>
          <p:cNvPr id="12293" name="Picture 5" descr="http://img5.arrivo.ru/c4ca/f8/13553/2/indiya-hram-solntsa-v-konarake-1-trekearth.com-ad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9643" y="3249328"/>
            <a:ext cx="4698000" cy="313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3438" y="6238875"/>
            <a:ext cx="40084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Резные скульптуры зала Танца Храма Солнца в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Конараке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1409</Words>
  <Application>Microsoft Office PowerPoint</Application>
  <PresentationFormat>Экран (4:3)</PresentationFormat>
  <Paragraphs>123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Bookman Old Style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102</cp:revision>
  <dcterms:created xsi:type="dcterms:W3CDTF">2011-05-20T04:16:37Z</dcterms:created>
  <dcterms:modified xsi:type="dcterms:W3CDTF">2017-01-08T09:35:39Z</dcterms:modified>
</cp:coreProperties>
</file>