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73" r:id="rId5"/>
    <p:sldId id="274" r:id="rId6"/>
    <p:sldId id="275" r:id="rId7"/>
    <p:sldId id="276" r:id="rId8"/>
    <p:sldId id="28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65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83481-D458-4A3E-93D1-CC8EA92E6481}" type="datetimeFigureOut">
              <a:rPr lang="ru-RU" smtClean="0"/>
              <a:t>07.01.2017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67783-EAA8-4B6D-BF79-6DA3FC93F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0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FDAA8-5736-451F-8853-109A67AFF4EE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E915-5B2E-4C52-9C11-DD39F2B81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61306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AB62-D854-4139-B60B-0AF365DAF50D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CEE1-4ADA-41C5-BA98-9CCFDD995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84531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54FE-03A0-484C-9E33-993C97B194CF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3B2-B574-4D42-9854-2F95990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48417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A2559-2CDF-47D7-A493-B53AE06C01A7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0F6F-0C30-4F2C-AA35-A470BC9CA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6306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A85E-B139-4A4F-8CAE-0879542A7BFF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2ABE-083F-4993-8A4A-BA85906CB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8327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E6B-D590-48F9-97BD-CB0B1DCD323F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05DF6-FAEB-4AB6-A1D4-53BBB0E4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8167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D880E-02E2-45D6-92C8-D7642EAD4BB0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B8550-B1F3-4581-A293-E113CFD98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21402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C5A9-556B-472E-ADBB-B0AFE1A05D41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93AEA-0B65-4D9D-975B-FB6F3537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1823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F6EC-9F16-460D-8DE6-7E989A6AEC3C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BFE4-567C-421D-BA01-9A0215384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77334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AD31-C44A-45CC-9C50-03623F435722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D112A-C50D-4863-B072-4E84A2737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444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E419-F1F8-47AD-82F6-5E47B108221D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60EC-FEFC-487C-8372-6C0465BE4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35969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1707CD-0382-4985-B342-7EBA5BFF9856}" type="datetimeFigureOut">
              <a:rPr lang="ru-RU"/>
              <a:pPr>
                <a:defRPr/>
              </a:pPr>
              <a:t>07.01.2017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7486D2-8B2C-4F4D-8CC8-229F3D4EA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zhizni.ru/world/articles/40832/" TargetMode="External"/><Relationship Id="rId2" Type="http://schemas.openxmlformats.org/officeDocument/2006/relationships/hyperlink" Target="http://www.elementdance.ru/headings/african_dances_the_secret_of_the_black_continen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311" y="1052736"/>
            <a:ext cx="9024937" cy="21621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 eaLnBrk="1" fontAlgn="auto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звуки тамтамов</a:t>
            </a:r>
            <a:endParaRPr lang="ru-RU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(танцы народов Африки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2055" name="Picture 7" descr="http://static.diary.ru/userdir/1/6/4/2/1642486/529683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296" y="3429000"/>
            <a:ext cx="3888432" cy="2945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11" y="478649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3024" y="5051343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2017г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9338" y="3735388"/>
            <a:ext cx="4284662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7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танцах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имитируются трудовые процессы,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разыгрываются обрядовые эпизоды,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демонстрируются различные виды национальной борьбы.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75" y="731838"/>
            <a:ext cx="40671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Африканские народные танцы рассказывают о жизни;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исполнители «танцуют свою жизнь».  </a:t>
            </a:r>
          </a:p>
        </p:txBody>
      </p:sp>
      <p:pic>
        <p:nvPicPr>
          <p:cNvPr id="7" name="Picture 4" descr="http://miroland.com/wp-content/uploads/2011/12/%D0%9F%D0%BB%D0%B5%D0%BC%D0%B5%D0%BD%D0%B0-%D0%90%D1%84%D1%80%D0%B8%D0%BA%D0%B8-%D0%9C%D0%B0%D1%81%D0%B0%D0%B8_Masai-Tribe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75" y="3212976"/>
            <a:ext cx="4699182" cy="35243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8639"/>
            <a:ext cx="4418531" cy="347163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5292725" cy="63642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Из множества африканских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тан-цев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можно выделить основ­ные: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«Танцы отдыха» - создают празднич­ную, радостную атмосферу;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Развлекательные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соревно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вания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-игрища - раскрываются лучшие качества участников;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Отражающие тру­довые занятия народа: ловкость охотника, мастерство и силу дровосека, умение рыболова, доблесть и мужество воина;</a:t>
            </a:r>
          </a:p>
          <a:p>
            <a:pPr marL="342900" indent="-342900" eaLnBrk="1" hangingPunct="1">
              <a:lnSpc>
                <a:spcPts val="2700"/>
              </a:lnSpc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Посвященные различным этапам жизни человека;</a:t>
            </a:r>
          </a:p>
          <a:p>
            <a:pPr marL="342900" indent="-342900" eaLnBrk="1" hangingPunct="1">
              <a:lnSpc>
                <a:spcPts val="2700"/>
              </a:lnSpc>
              <a:buFont typeface="Wingdings" panose="05000000000000000000" pitchFamily="2" charset="2"/>
              <a:buChar char="q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Несущие в себе магический, ритуаль­ный смысл.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globustur.spb.ru/resources/images/%D0%A0%D1%83%D0%B0%D0%BD%D0%B4%D0%B0%20%D1%82%D0%B0%D0%BD%D1%86%D1%8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225368"/>
            <a:ext cx="4052631" cy="65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2713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Центральной Африки, в рес­публике Конго, существует магический обрядовый танец, посвященный изгнанию злого духа, «нарушившего» привычную жизнь общины.</a:t>
            </a:r>
          </a:p>
          <a:p>
            <a:pPr algn="ctr" eaLnBrk="1" hangingPunct="1">
              <a:lnSpc>
                <a:spcPts val="27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Горит костёр, смолкли тамтамы, в исполнении старика-заклинателя звучит песня... Неожиданно из темноты появляются две скачущие фигу­ры…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2276872"/>
            <a:ext cx="3600400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content.foto.mail.ru/mail/misyunya/_answers/i-2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2529360"/>
            <a:ext cx="2760000" cy="41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502" y="2529360"/>
            <a:ext cx="2928002" cy="414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Магический танец напомнил всем собравшимся, что нельзя на­рушать законы, установленные общиной. Виновных ждёт неизбежное наказание. Таков общий смысл этого обрядового танца.</a:t>
            </a:r>
          </a:p>
        </p:txBody>
      </p:sp>
      <p:pic>
        <p:nvPicPr>
          <p:cNvPr id="52226" name="Picture 2" descr="http://img12.nnm.me/2/b/f/0/c/a4eb6277fa481c9c308b8cba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3609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6388" y="434975"/>
            <a:ext cx="3686175" cy="2678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Не менее интересны и экзотичны танцы-перевоплощения в живот­ных - антилоп, львов, гиен, змей, крокодилов, в разнообразных птиц. </a:t>
            </a:r>
            <a:endParaRPr 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0178" name="Picture 2" descr="http://www.vokrugsveta.ru/img/cmn/2007/07/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956" y="3307093"/>
            <a:ext cx="5436096" cy="35062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http://fototelegraf.ru/wp-content/uploads/2010/10/Timbuktu11-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76" y="44623"/>
            <a:ext cx="5307457" cy="33123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875" y="3721100"/>
            <a:ext cx="3387725" cy="267811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Эти танцы в символических костюмах-масках достоверно передают по­вадки и характер конкретного зверя. </a:t>
            </a:r>
            <a:endParaRPr lang="ru-RU" sz="2400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 брачный танец журавлей, исполняемый молоды­ми девушками. Большие грациозные птицы торжественно вышагивают по кругу, взмахивая крыльями и ударяя лапами о землю. Ритмичные притопы босых ног, украшенных на щиколотках браслета­ми, акцентируют внимание зрителей на лёгком покачивании рук-крыль­ев. </a:t>
            </a:r>
          </a:p>
        </p:txBody>
      </p:sp>
      <p:pic>
        <p:nvPicPr>
          <p:cNvPr id="3" name="Picture 4" descr="http://culturextourism.com/wp-content/uploads/2013/07/South-African-Tribes-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8362" y="2336474"/>
            <a:ext cx="6507275" cy="44117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4450"/>
            <a:ext cx="6456363" cy="3008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  <a:p>
            <a:pPr marL="612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тамтамы – основные инструменты  в африканской мелодии танцев?</a:t>
            </a:r>
          </a:p>
          <a:p>
            <a:pPr marL="612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основные африканские танцы. Что они выражают?</a:t>
            </a:r>
          </a:p>
          <a:p>
            <a:pPr marL="612000" indent="-324000" eaLnBrk="1" hangingPunct="1">
              <a:lnSpc>
                <a:spcPts val="27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танец носит коллективный характер?</a:t>
            </a:r>
          </a:p>
        </p:txBody>
      </p:sp>
      <p:pic>
        <p:nvPicPr>
          <p:cNvPr id="5" name="Picture 3" descr="C:\Users\Ефимова\Desktop\мхктт\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67393"/>
            <a:ext cx="2736304" cy="326076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292" name="Picture 4" descr="http://cs413130.vk.me/v413130080/387d/zwnwX9i5Wl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600" y="3249376"/>
            <a:ext cx="5341575" cy="356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mirsovetov.ru/images/429/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36599"/>
            <a:ext cx="2935378" cy="381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136904" cy="460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«Мировая художественная культура». 7-9 классы: Базовый уровень.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Москва. Дрофа. 2010 год.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Африканские танцы: тайна Черного континента. Автор неизвестен.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http://www.elementdance.ru/headings/african_dances_the_secret_of_the_black_continent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Африканские танцы: какие они? Галя Константинова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Konstanta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https://shkolazhizni.ru/world/articles/40832/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43198"/>
      </p:ext>
    </p:extLst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4450"/>
            <a:ext cx="8964612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720000" marR="1270" indent="-3240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версии появления танца фламенко?</a:t>
            </a:r>
          </a:p>
          <a:p>
            <a:pPr marL="720000" marR="1270" indent="-3240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выражение «фламенко-чистая импровизация»?</a:t>
            </a:r>
          </a:p>
          <a:p>
            <a:pPr marL="720000" marR="1270" indent="-3240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чувства выражаются в танце?</a:t>
            </a:r>
          </a:p>
          <a:p>
            <a:pPr marL="720000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композиторов, которые использовали в своих произведениях фламенко?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930" y="2790000"/>
            <a:ext cx="3837535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134" y="2777951"/>
            <a:ext cx="2714786" cy="40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://www.enter74.ru/images/stories/CLIENTS/Valentin/51.jp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6449" y="2763709"/>
            <a:ext cx="2927551" cy="40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Ефимова\Desktop\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>
            <a:fillRect/>
          </a:stretch>
        </p:blipFill>
        <p:spPr bwMode="auto">
          <a:xfrm>
            <a:off x="1691680" y="2348880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-180975" y="260350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  только восходит  луна, Африка  танцует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3" y="115888"/>
            <a:ext cx="9120187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Африке танец- неотъемлемая часть жизни человека. Ребёнок, привязан­ный к спине матери, начинает познавать мир, раскачиваясь в ритме тра­диционного танца. В танце человек постигает тай­ны жизни. Даже после смерти, в обрядах погребения, именно песня и танец завершают путь, пройденный человеком.</a:t>
            </a:r>
          </a:p>
        </p:txBody>
      </p:sp>
      <p:pic>
        <p:nvPicPr>
          <p:cNvPr id="43010" name="Picture 2" descr="http://1.bp.blogspot.com/-eB5Xn3GXiWo/UV2_6SRNVNI/AAAAAAAAAGg/Lz5wt2__QlI/s1600/5718ecff8091262f17f67c9b629c12f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35496" y="2402641"/>
            <a:ext cx="5530145" cy="43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globustur.spb.ru/resources/images/7_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91" y="2402641"/>
            <a:ext cx="3632109" cy="43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Главную суть африканского танца составляют удивительное чувство ритма и особенности пластики, которые передаются из поколения в поко­ление на протяжении многих лет.</a:t>
            </a:r>
          </a:p>
        </p:txBody>
      </p:sp>
      <p:pic>
        <p:nvPicPr>
          <p:cNvPr id="3" name="Picture 2" descr="http://kultprivet.ru/pictures/2110/%D1%82%D1%80%D0%B0%D0%B4%D0%B8%D1%86%D0%B8%D0%BE%D0%BD%D0%BD%D1%8B%D0%B9-%D1%82%D0%B0%D0%BD%D0%B5%D1%86-%D0%B7%D1%83%D0%BB%D1%83%D1%81%D0%BE%D0%B2-%D0%B2-%D0%90%D1%84%D1%80%D0%B8%D0%BA%D0%B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5129" y="1593376"/>
            <a:ext cx="7635303" cy="52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763" y="328613"/>
            <a:ext cx="81708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«Существование негра ритмично, его жизнь - это воплощённый ритм; поэтому му­зыка, танец, поэзия для него - это как бы средство восприятия ритма объекта, средство общения с миром, с «другими» - с богами, духами». </a:t>
            </a:r>
          </a:p>
          <a:p>
            <a:pPr algn="r" eaLnBrk="1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Сенгор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9" name="Picture 6" descr="http://impressivemagazine.com/wp-content/uploads/2013/06/african-d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60" y="2640980"/>
            <a:ext cx="7934957" cy="4033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713"/>
            <a:ext cx="9144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Гармоничны и выразительны движения танцоров, великолепны их горделивая осанка, степенная и плавная походка. Они легко и свободно владеют своим телом, движе­ния лишены скованности, рождаются непринуждённо и выглядят как импровизация, но никогда не выходят за рамки традиционной пластики и ритма.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232" y="2132856"/>
            <a:ext cx="7465192" cy="468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33375"/>
            <a:ext cx="4103688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Африканский танец - это синтез многих искусств, а поэтому в нём важны все элементы: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движения,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музыка,</a:t>
            </a:r>
          </a:p>
          <a:p>
            <a:pPr marL="342900" indent="-342900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костюмы и т. д.</a:t>
            </a:r>
          </a:p>
        </p:txBody>
      </p:sp>
      <p:pic>
        <p:nvPicPr>
          <p:cNvPr id="4" name="Picture 1" descr="C:\Users\Ефимова\Desktop\africandan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7306"/>
            <a:ext cx="4014054" cy="631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C:\Users\Ефимова\Desktop\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416" y="3010312"/>
            <a:ext cx="296867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5111750" cy="65039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носит кол­лективный характер, в нём живёт вся масса участников: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Призывно зазвучали тамтамы.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Присутствующие образуют плотный широкий круг,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Звучат призывные кри­ки, стук камня</a:t>
            </a:r>
            <a:r>
              <a:rPr lang="ru-RU" sz="2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палок, </a:t>
            </a:r>
            <a:r>
              <a:rPr lang="ru-RU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прихлопывания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звук бубенцов на ногах,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сливается с многоголосым хором и убыстряющимися ритмами танцующих в центре площадки,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Пламя костра выхватывает из темноты танцоров.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 длится танец.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за другим выбывают из круга обессиленные участники.</a:t>
            </a:r>
          </a:p>
          <a:p>
            <a:pPr marL="342900" indent="-342900" eaLnBrk="1" hangingPunct="1">
              <a:lnSpc>
                <a:spcPts val="25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Наконец, победоносно звучат тамтамы. Та­нец закончился...</a:t>
            </a:r>
          </a:p>
        </p:txBody>
      </p:sp>
      <p:pic>
        <p:nvPicPr>
          <p:cNvPr id="46084" name="Picture 4" descr="http://d3lp4xedbqa8a5.cloudfront.net/s3/digital-cougar-assets/AusGeo/2013/09/10/5655/Mowanjum-Festival-Matt-Scurfield--2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9273" y="3160879"/>
            <a:ext cx="4137436" cy="356306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Ефимова\Desktop\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273" y="116632"/>
            <a:ext cx="4080000" cy="30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673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Bookman Old Style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Ефимова</dc:creator>
  <cp:lastModifiedBy>Вероника</cp:lastModifiedBy>
  <cp:revision>68</cp:revision>
  <dcterms:created xsi:type="dcterms:W3CDTF">2011-05-27T02:56:25Z</dcterms:created>
  <dcterms:modified xsi:type="dcterms:W3CDTF">2017-01-07T12:35:07Z</dcterms:modified>
</cp:coreProperties>
</file>