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7" r:id="rId10"/>
    <p:sldId id="263" r:id="rId11"/>
    <p:sldId id="268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99"/>
    <a:srgbClr val="0000FF"/>
    <a:srgbClr val="009900"/>
    <a:srgbClr val="FFFFF7"/>
    <a:srgbClr val="FE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51F4-67CE-41C1-A50F-2BB80CA5EB53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05A6-E058-4C75-8ABC-8F22B922B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2512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B198-030A-4C0D-B626-FAB212E2F97F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662B-5BA6-4941-9598-B466AA88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55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8A48-4A8C-42BE-8418-355E2061804C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5873-07CE-4DE0-9DAF-3E1756509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184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BBF3-8D33-4425-B4FD-46725A886A90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A95A-F9DC-45FC-9AC3-7E9489D18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935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B344-2A40-4497-85B7-46C2693E9F7B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9D14-7501-4F59-9A49-9C5500DF7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000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1E79-EB7A-49C9-9212-783985ADF403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EC8B-896A-4ED2-A356-8D299E5F8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257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5DA4-2643-4DAC-900A-52FE39E53FE8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C58F-A185-4816-8545-019263AFE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4422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1493-7406-4B7F-92B1-EAA7507239A0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F355-3ABF-421D-9BCC-568E0F138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8755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1382-8643-4ECC-9F79-7619FE1CC1FE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8EB3-1D5C-43E2-B86C-141352A04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197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CFF0-CAD3-4BB3-A902-34458614E4C9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2E37-DF36-4F12-94FF-A7EB6978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301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DBC6-261F-47D8-868D-FAE7E0744065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3007-F8FE-43F8-99A4-5D2758318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6149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BCF58B-A7E8-467C-8C6D-08B51A236664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7B0EA6-218F-40F9-B247-89FF4330F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atki.net/slova-blagodarnosti/" TargetMode="External"/><Relationship Id="rId2" Type="http://schemas.openxmlformats.org/officeDocument/2006/relationships/hyperlink" Target="http://www.supertosty.ru/pozdravleniya/prochie_prazdniki/vsemirnyy_den_spasib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iparti.jimdo.com/%D0%B3%D0%BB%D0%B0%D0%B2%D0%BD%D0%B0%D1%8F/%D0%BE%D1%82%D0%BA%D1%80%D1%8B%D1%82%D0%BA%D0%B8-gif-%D0%B0%D0%BD%D0%B8%D0%BC%D0%B0%D1%86%D0%B8%D1%8F/%D0%BD%D0%B0%D0%B4%D0%BF%D0%B8%D1%81%D0%B8-%D1%81%D0%BF%D0%B0%D1%81%D0%B8%D0%B1%D0%BE-%D0%B0%D0%BD%D0%B8%D0%BC%D0%B0%D1%86%D0%B8%D1%8F-13/" TargetMode="External"/><Relationship Id="rId5" Type="http://schemas.openxmlformats.org/officeDocument/2006/relationships/hyperlink" Target="http://dobro-i-zlo.narod.ru/stati/citaty.htm" TargetMode="External"/><Relationship Id="rId4" Type="http://schemas.openxmlformats.org/officeDocument/2006/relationships/hyperlink" Target="http://mobu-sosh-7-g-tynda.kartadobr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35125"/>
            <a:ext cx="9144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Добро – дело,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– итог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23169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Внеклассное мероприятие </a:t>
            </a:r>
            <a:endParaRPr lang="ru-RU" sz="3200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856" y="3092450"/>
            <a:ext cx="58483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74638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0150" y="5474494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1-4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классы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2017г.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20" y="156410"/>
            <a:ext cx="7438030" cy="653120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675" y="506413"/>
            <a:ext cx="179863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1404">
            <a:off x="831850" y="4548188"/>
            <a:ext cx="24415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3222625"/>
            <a:ext cx="68532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9225" y="4894263"/>
            <a:ext cx="8809038" cy="1568450"/>
          </a:xfrm>
          <a:prstGeom prst="rect">
            <a:avLst/>
          </a:prstGeom>
          <a:solidFill>
            <a:srgbClr val="FFFFF7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Ребята из добровольческого отряда МАОУ "Школа №4 г. Благовещенска" посетили ребятишек, проходящих лечение в Детской областной больнице и провели интересный мастер-класс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225" y="4381500"/>
            <a:ext cx="8809038" cy="2308225"/>
          </a:xfrm>
          <a:prstGeom prst="rect">
            <a:avLst/>
          </a:prstGeom>
          <a:solidFill>
            <a:srgbClr val="FFFFF7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Тимуровцы МОБУ СОШ №7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г.Тынды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приняли участие в церемонии вручения ветеранам Великой Отечественной войны юбилейных медалей к 70-летию Победы. Тимуровцы прочитали ветеранам стихи, подарили цветы и патриотические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канзаши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из Георгиевской ленты, выполненные руками учеников.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2100" y="152400"/>
            <a:ext cx="62674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9225" y="3825875"/>
            <a:ext cx="8809038" cy="2862263"/>
          </a:xfrm>
          <a:prstGeom prst="rect">
            <a:avLst/>
          </a:prstGeom>
          <a:solidFill>
            <a:srgbClr val="FFFFF7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января 2016 года, в рамках серии молодежных исторических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квестов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посвященных основным сражениям Великой Отечественной войны, в Амурский области прошла интерактивная игра -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Квест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"Сталинградская битва". Организаторами выступали Всероссийское Общественное Движение "Волонтеры Победы". Цель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Квеста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в интересной форме напомнить современной молодежи основные события и Героев Великой Отечественной войны. Все задания связаны с темой «Сталинградская битва» и основаны на воспоминаниях ветеранов войны.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0" y="3524250"/>
            <a:ext cx="62769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875" y="152400"/>
            <a:ext cx="81915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 добра Амурской области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49225" y="5114925"/>
            <a:ext cx="8809038" cy="1200150"/>
          </a:xfrm>
          <a:prstGeom prst="rect">
            <a:avLst/>
          </a:prstGeom>
          <a:solidFill>
            <a:srgbClr val="FFF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Первоклассница Ева Хренкова из г. Тынды кормит птиц зимой. Она следит за кормушкой, которая висит на территории гимназии №2.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138" y="87313"/>
            <a:ext cx="6248401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6163 -0.324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18924 0.1145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5243 -0.4597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8385 0.2094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6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твори доб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20" y="377897"/>
            <a:ext cx="7528957" cy="4786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463" y="4800600"/>
            <a:ext cx="3181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Всемирный день спасибо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7120" y="504619"/>
            <a:ext cx="6092653" cy="12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Всемирный день спасиб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472586" y="2850057"/>
            <a:ext cx="5710856" cy="12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Всемирный день спасибо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903196" y="2850056"/>
            <a:ext cx="5604151" cy="12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делай добр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0" y="1764619"/>
            <a:ext cx="6052886" cy="4758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488" y="1349375"/>
            <a:ext cx="57531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238" y="76200"/>
            <a:ext cx="8412162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праздником!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93096">
            <a:off x="-135732" y="3888582"/>
            <a:ext cx="29003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923021">
            <a:off x="6328569" y="4510882"/>
            <a:ext cx="292735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271351">
            <a:off x="134938" y="1820863"/>
            <a:ext cx="27305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94713">
            <a:off x="6049963" y="1646238"/>
            <a:ext cx="283845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816" y="642074"/>
            <a:ext cx="8738647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«спасибо». Автор неизвестен.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http://www.supertosty.ru/pozdravleniya/prochie_prazdniki/vsemirnyy_den_spasibo/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благодарности в стихах. Автор неизвестен.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http://datki.net/slova-blagodarnosti/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Цитаты о добре и зле. Авторы: Сократ, Шота Руставели, Али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Апшерони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Иммануил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Кант, Марк Туллий Цицерон, Франсуа Рене де Шатобриан, Аристотель, М. Саади, Л.Н. Толстой, Абу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Абдаллах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Рудаки, Ганс Христиан Андерсен, Омар Хайям и другие.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http://mobu-sosh-7-g-tynda.kartadobra.ru/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 сайт социального интернет-проекта «Карта добра».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http://dobro-i-zlo.narod.ru/stati/citaty.htm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Анимационные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надписи Спасибо,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благодарю. Автор неизвестен.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cliparti.jimdo.com/%D0%B3%D0%BB%D0%B0%D0%B2%D0%BD%D0%B0%D1%8F/%D0%BE%D1%82%D0%BA%D1%80%D1%8B%D1%82%D0%BA%D0%B8-gif-%D0%B0%D0%BD%D0%B8%D0%BC%D0%B0%D1%86%D0%B8%D1%8F/%D0%BD%D0%B0%D0%B4%D0%BF%D0%B8%D1%81%D0%B8-%D1%81%D0%BF%D0%B0%D1%81%D0%B8%D0%B1%D0%BE-%D0%B0%D0%BD%D0%B8%D0%BC%D0%B0%D1%86%D0%B8%D1%8F-13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3215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88" y="366713"/>
            <a:ext cx="9124950" cy="3554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 мероприятия: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Познакомить с историей Всемирного Дня «СПАСИБО»;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Содействовать воспитанию чувства благодарности;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Привитие таких качеств личности как доброта, милосердие, отзывчивость;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Познакомить с акцией «Твори добро», ее участниками;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Дать представление о карте Добра и месте нашей области на этой карте.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325" y="3060700"/>
            <a:ext cx="48387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384175"/>
            <a:ext cx="8281988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января 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самая «вежливая» дата в году.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этот день отмечается Всемирный день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«спасибо». </a:t>
            </a:r>
          </a:p>
        </p:txBody>
      </p:sp>
      <p:pic>
        <p:nvPicPr>
          <p:cNvPr id="1026" name="Picture 2" descr="Картинки по запросу спасибо на разных языка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085" y="3333986"/>
            <a:ext cx="3426855" cy="34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день спасиб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57" y="3018299"/>
            <a:ext cx="4833313" cy="34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5650"/>
            <a:ext cx="9144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Слово «спасибо» - устоявшееся сокращение от фразы «Спаси бог» –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этой фразой на Руси выражали благодарность.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Впервые слово "спасибо" зафиксировано в 1586 г., в словаре-разговорнике, изданном в Париже. 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175" y="122238"/>
            <a:ext cx="43116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История слова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00" y="2763838"/>
            <a:ext cx="532288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Картинки по запросу Всемирный день спасиб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9513" y="2900363"/>
            <a:ext cx="2763837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4475" y="5967413"/>
            <a:ext cx="8655050" cy="677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«Спасибо» - это слово-светлячок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" y="1998663"/>
            <a:ext cx="7670800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82563"/>
            <a:ext cx="9144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каждый день говорим друг другу          «спасибо», поэтому очень важно помнить,         что истинная благодарность лишь та, которая идет только от чистого сердца!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88" y="682625"/>
            <a:ext cx="8937625" cy="6105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4000" indent="-324000" eaLnBrk="1" fontAlgn="auto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Лишь добро одно бессмертно, </a:t>
            </a:r>
            <a:br>
              <a:rPr lang="ru-RU" sz="2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Зло подолгу не живет! (Шота Руставели) 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 зла есть тщеславие, а источник добра —милосердие... (Франсуа де Шатобриан) 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Тот, кто делает добро другому, делает добро себе самому; не в смысле последствий, но самым актом делания добра, так как сознание сделанного добра само по себе дает уже большую радость. (Сенека) 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Добро и зло творить всегда </a:t>
            </a:r>
            <a:b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 власти всех людей. </a:t>
            </a:r>
            <a:b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 зло вершится без труда, </a:t>
            </a:r>
            <a:b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Добро творить трудней. (</a:t>
            </a:r>
            <a:r>
              <a:rPr lang="ru-RU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Фаррухи</a:t>
            </a:r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Приносят счастье добрые дела, </a:t>
            </a:r>
            <a:br>
              <a:rPr lang="ru-RU" sz="2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Тот счастлив, кто не делал людям зла. (</a:t>
            </a:r>
            <a:r>
              <a:rPr lang="ru-RU" sz="22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Насир</a:t>
            </a:r>
            <a:r>
              <a:rPr lang="ru-RU" sz="2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Хосров</a:t>
            </a:r>
            <a:r>
              <a:rPr lang="ru-RU" sz="2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Добро есть вечная, высшая цель нашей жизни. Как бы мы ни понимали добро, жизнь наша есть не что иное, как стремление к добру. (Л.Н. Толстой)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810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Мудрые мысли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4713">
            <a:off x="4678363" y="3605213"/>
            <a:ext cx="42608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663" y="4841875"/>
            <a:ext cx="36147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" y="407533"/>
            <a:ext cx="8829675" cy="47148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157163" y="495300"/>
            <a:ext cx="39624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 добра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62" y="105875"/>
            <a:ext cx="8829675" cy="47148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250825" y="106363"/>
            <a:ext cx="39624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 добра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58950" y="2659063"/>
            <a:ext cx="597217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7163" y="4549775"/>
            <a:ext cx="8829675" cy="1938338"/>
          </a:xfrm>
          <a:prstGeom prst="rect">
            <a:avLst/>
          </a:prstGeom>
          <a:solidFill>
            <a:srgbClr val="FEF3EF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 декабря 2015 года на сельскохозяйственной ярмарке обучающиеся 8-11 классов СОШ №3 г. Железноводска участвовали в волонтерской акции «Рука помощи». Ребята помогали пожилым людям донести продукты до дома. Акция прошла тепло и весело.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163" y="4573588"/>
            <a:ext cx="8829675" cy="1570037"/>
          </a:xfrm>
          <a:prstGeom prst="rect">
            <a:avLst/>
          </a:prstGeom>
          <a:solidFill>
            <a:srgbClr val="FEF3EF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 дню толерантности в классных коллективах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СОШ №1 г. Михайлова прошли беседы, классные часы. В 8 "А" классе состоялась беседа на тему "Все мы разные, но все мы равные!".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9625" y="1416050"/>
            <a:ext cx="6083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1138"/>
            <a:ext cx="56578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7163" y="4559300"/>
            <a:ext cx="8829675" cy="831850"/>
          </a:xfrm>
          <a:prstGeom prst="rect">
            <a:avLst/>
          </a:prstGeom>
          <a:solidFill>
            <a:srgbClr val="FEF3EF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Ученики 4 А класса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Сармановской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школы помогают пожилым людям, нуждающимся в помощи.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8" y="1652588"/>
            <a:ext cx="5767387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7163" y="4205288"/>
            <a:ext cx="8829675" cy="2554287"/>
          </a:xfrm>
          <a:prstGeom prst="rect">
            <a:avLst/>
          </a:prstGeom>
          <a:solidFill>
            <a:srgbClr val="FEF3EF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ноября 2016 года активисты Добровольческого движения в селе Муслюмово устроили акцию "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Обнимашки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под лозунгом "Для счастья человеку в день нужно обнять 8 человек". Целью данной акции являлось: обнять любого прохожего и зарядиться от этого хорошим настроением. Жителям района эта акция очень сильно понравилась и они в ответ дарили нам свои счастливые улыбки. Координатор акции-Нуриева Алсу. Спасибо всем тем, кто участвовал в этой чудесной акции.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37656 -0.229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2618 -0.0442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882 -0.034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11406 -0.114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" y="146276"/>
            <a:ext cx="8829675" cy="47148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298" y="882283"/>
            <a:ext cx="6532681" cy="57362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255588" y="146050"/>
            <a:ext cx="396240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 добра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1404">
            <a:off x="2359025" y="4624388"/>
            <a:ext cx="24415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00" y="1766888"/>
            <a:ext cx="23304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646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– дело, спасибо – итог» (внеклассное мероприятие для 1-5 классов)</dc:title>
  <dc:creator>Вероника</dc:creator>
  <cp:lastModifiedBy>Вероника</cp:lastModifiedBy>
  <cp:revision>39</cp:revision>
  <dcterms:created xsi:type="dcterms:W3CDTF">2017-01-06T03:13:35Z</dcterms:created>
  <dcterms:modified xsi:type="dcterms:W3CDTF">2017-01-11T09:38:03Z</dcterms:modified>
</cp:coreProperties>
</file>