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7" r:id="rId3"/>
    <p:sldId id="265" r:id="rId4"/>
    <p:sldId id="259" r:id="rId5"/>
    <p:sldId id="264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929618" cy="4071942"/>
          </a:xfrm>
        </p:spPr>
        <p:txBody>
          <a:bodyPr>
            <a:noAutofit/>
          </a:bodyPr>
          <a:lstStyle/>
          <a:p>
            <a:pPr algn="ctr"/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ВЛАДИМИРСКИЙ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 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А.П.БОРОДИНА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>Презентация </a:t>
            </a:r>
            <a:r>
              <a:rPr lang="ru-RU" sz="2400" dirty="0" smtClean="0">
                <a:solidFill>
                  <a:schemeClr val="tx1"/>
                </a:solidFill>
              </a:rPr>
              <a:t>к профориентации по теме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«Ознакомление учащихся 9 классов с необходимой информацией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об учебном учреждении»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30352" y="3929066"/>
            <a:ext cx="8113614" cy="2714644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/>
              <a:t>Автор материала:</a:t>
            </a:r>
          </a:p>
          <a:p>
            <a:pPr algn="r"/>
            <a:r>
              <a:rPr lang="ru-RU" sz="1600" b="1" dirty="0" smtClean="0"/>
              <a:t>Уварова Елена Юрьевна </a:t>
            </a:r>
          </a:p>
          <a:p>
            <a:pPr algn="r"/>
            <a:r>
              <a:rPr lang="ru-RU" sz="1600" b="1" dirty="0" smtClean="0"/>
              <a:t>Учитель высшей категории</a:t>
            </a:r>
          </a:p>
          <a:p>
            <a:pPr algn="r"/>
            <a:r>
              <a:rPr lang="ru-RU" sz="1600" b="1" dirty="0" smtClean="0"/>
              <a:t>МБОУ СОШ №</a:t>
            </a:r>
            <a:r>
              <a:rPr lang="en-US" sz="1600" b="1" dirty="0" smtClean="0"/>
              <a:t> I </a:t>
            </a:r>
            <a:endParaRPr lang="ru-RU" sz="1600" b="1" dirty="0" smtClean="0"/>
          </a:p>
          <a:p>
            <a:pPr algn="r"/>
            <a:r>
              <a:rPr lang="ru-RU" sz="1600" b="1" dirty="0" smtClean="0"/>
              <a:t>г. Лакинск </a:t>
            </a:r>
            <a:r>
              <a:rPr lang="ru-RU" sz="1600" b="1" dirty="0" err="1" smtClean="0"/>
              <a:t>Собинский</a:t>
            </a:r>
            <a:r>
              <a:rPr lang="ru-RU" sz="1600" b="1" dirty="0" smtClean="0"/>
              <a:t> район</a:t>
            </a:r>
          </a:p>
          <a:p>
            <a:pPr algn="r"/>
            <a:r>
              <a:rPr lang="ru-RU" sz="1600" b="1" dirty="0" smtClean="0"/>
              <a:t> Владимирской области</a:t>
            </a:r>
          </a:p>
          <a:p>
            <a:pPr algn="r"/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                                                   г. Лакинск 2017 г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1052736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ВЛАДИМИРСКИЙ ОБЛАСТНОЙ МУЗЫКАЛЬНЫЙ КОЛЛЕДЖ   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А.П.БОРОДИНА </a:t>
            </a:r>
          </a:p>
        </p:txBody>
      </p:sp>
      <p:pic>
        <p:nvPicPr>
          <p:cNvPr id="4" name="Содержимое 3" descr="http://youbest.pro/upload/iblock/692/69287362abf17e577e4b7a340a9e9e51.jp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51520" y="2638369"/>
            <a:ext cx="424847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929190" y="3284984"/>
            <a:ext cx="421481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600015, г. Владимир,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Диктора Левитана, д. 4.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Тел/факс (4922)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54-27-35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://vomk.info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прием 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специальностям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ИНСТРУМЕНТАЛЬНОЕ ИСПОЛНИТЕЛЬСТВО (по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 инструментов):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ФОРТЕПИАНО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ОРКЕСТРОВЫЕ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СТРУННЫЕ ИНСТРУМЕНТЫ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ОРКЕСТРОВЫЕ ДУХОВЫЕ И УДАРНЫЕ ИНСТРУМЕНТЫ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НАРОДНОГО ОРКЕСТРА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ВОКАЛЬНОЕ ИСКУССТВО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ХОРОВОЕ ДИРИЖИРОВАНИЕ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ЭСТРАДЫ (по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видам):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ЭСТРАДНОГО ОРКЕСТРА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ХОРОВОЕ НАРОДНОЕ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31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964488" cy="703282"/>
          </a:xfrm>
        </p:spPr>
        <p:txBody>
          <a:bodyPr>
            <a:noAutofit/>
          </a:bodyPr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В КОЛЛЕДЖ ТРЕБУЮТСЯ    ДОКУМЕНТЫ: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6869"/>
            <a:ext cx="8784976" cy="5053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1.     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 заполняется бланк ВОМК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     ДОКУМЕНТ ОБ ОБЩЕМ ОБРАЗОВАНИИ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     ДОКУМЕНТ О МУЗЫКАЛЬНОМ ОБРАЗОВАНИИ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     МЕДИЦИНСКАЯ СПРАВКА   ОТ ВРАЧА-ФОНИАТРА для специальностей «Вокальное искусство», «Эстрадное пение»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     6 ФОТОГРАФИЙ    3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     ПАСПОРТ ( + 2 ксерокопии)   или СВИДЕТЕЛЬСТВО О РОЖДЕНИИ ,СТРАХОВОЕ СВИДЕТЕЛЬСТВО ПЕНСИОННОГО ФОНДА                                                                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     ПРИПИСНОЕ СВИДЕТЕЛЬСТВО   -   ДЛЯ ЮНОШЕЙ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     ДРУГИЕ ДОКУМЕНТЫ НА ЛЬГОТЫ ПО ЗАКОНОДАТЕЛЬСТВУ РФ     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ВСТУПИТЕЛЬНЫЕ ИСПЫТАНИЯ:</a:t>
            </a:r>
            <a:b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0163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(исполнение сольной программы) -экзамен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СОЛЬФЕДЖИО    (письменно и устно) - экзамен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ФОРТЕПИАНО – экзамен для специальностей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«Хоровое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дирижирование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«Теория музыки»;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остальных специальностей – зачёт.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26976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Иногородним предоставляется общежитие.</a:t>
            </a:r>
          </a:p>
          <a:p>
            <a:r>
              <a:rPr lang="ru-RU" dirty="0"/>
              <a:t> </a:t>
            </a:r>
            <a:r>
              <a:rPr lang="ru-RU" dirty="0" smtClean="0"/>
              <a:t>Срок </a:t>
            </a:r>
            <a:r>
              <a:rPr lang="ru-RU" dirty="0"/>
              <a:t>обучения в колледже 3 года 10 месяцев.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80112" y="4154218"/>
            <a:ext cx="2885306" cy="20197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/>
              <a:t>Источник</a:t>
            </a:r>
            <a:br>
              <a:rPr lang="ru-RU" sz="3100" b="1" dirty="0" smtClean="0"/>
            </a:br>
            <a:endParaRPr lang="ru-RU" sz="3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01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Владимирский областной музыкальный  колледж </a:t>
            </a:r>
            <a:br>
              <a:rPr lang="ru-RU" dirty="0" smtClean="0"/>
            </a:br>
            <a:r>
              <a:rPr lang="ru-RU" dirty="0" smtClean="0"/>
              <a:t>им. А.П.Бородина</a:t>
            </a:r>
          </a:p>
          <a:p>
            <a:pPr fontAlgn="t"/>
            <a:r>
              <a:rPr lang="ru-RU" dirty="0" err="1" smtClean="0"/>
              <a:t>www.vomk.info</a:t>
            </a:r>
            <a:endParaRPr lang="ru-RU" dirty="0" smtClean="0"/>
          </a:p>
          <a:p>
            <a:r>
              <a:rPr lang="ru-RU" dirty="0" err="1" smtClean="0"/>
              <a:t>vomu@rambler.ru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80112" y="4154218"/>
            <a:ext cx="2885306" cy="20197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137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ВЛАДИМИРСКИЙ ОБЛАСТНОЙ  МУЗЫКАЛЬНЫЙ КОЛЛЕДЖ    им. А.П.БОРОДИНА Презентация к профориентации по теме  «Ознакомление учащихся 9 классов с необходимой информацией  об учебном учреждении»  </vt:lpstr>
      <vt:lpstr>ВЛАДИМИРСКИЙ ОБЛАСТНОЙ МУЗЫКАЛЬНЫЙ КОЛЛЕДЖ    им. А.П.БОРОДИНА </vt:lpstr>
      <vt:lpstr>Осуществляется прием учащихся по специальностям</vt:lpstr>
      <vt:lpstr>ДЛЯ ПОСТУПЛЕНИЯ В КОЛЛЕДЖ ТРЕБУЮТСЯ    ДОКУМЕНТЫ: </vt:lpstr>
      <vt:lpstr> ТВОРЧЕСКИЕ ВСТУПИТЕЛЬНЫЕ ИСПЫТАНИЯ: </vt:lpstr>
      <vt:lpstr>Источник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асус</cp:lastModifiedBy>
  <cp:revision>12</cp:revision>
  <dcterms:created xsi:type="dcterms:W3CDTF">2016-11-20T13:52:31Z</dcterms:created>
  <dcterms:modified xsi:type="dcterms:W3CDTF">2017-01-22T09:01:40Z</dcterms:modified>
</cp:coreProperties>
</file>