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0" r:id="rId4"/>
    <p:sldId id="262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adm@vtek.elcom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86808" cy="2939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Владимирский 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торгово-экономический </a:t>
            </a: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</a:t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Презентация к профориентации по теме 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«Ознакомление учащихся 9 классов с необходимой информацией об учебном учреждении»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sz="2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786190"/>
            <a:ext cx="8258204" cy="253841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600" b="1" dirty="0" smtClean="0"/>
              <a:t>Автор материала:</a:t>
            </a:r>
          </a:p>
          <a:p>
            <a:pPr algn="r">
              <a:buNone/>
            </a:pPr>
            <a:r>
              <a:rPr lang="ru-RU" sz="1600" b="1" dirty="0" smtClean="0"/>
              <a:t>Уварова Елена Юрьевна </a:t>
            </a:r>
          </a:p>
          <a:p>
            <a:pPr algn="r">
              <a:buNone/>
            </a:pPr>
            <a:r>
              <a:rPr lang="ru-RU" sz="1600" b="1" dirty="0" smtClean="0"/>
              <a:t>Учитель высшей категории</a:t>
            </a:r>
          </a:p>
          <a:p>
            <a:pPr algn="r">
              <a:buNone/>
            </a:pPr>
            <a:r>
              <a:rPr lang="ru-RU" sz="1600" b="1" dirty="0" smtClean="0"/>
              <a:t>МБОУ СОШ №</a:t>
            </a:r>
            <a:r>
              <a:rPr lang="en-US" sz="1600" b="1" dirty="0" smtClean="0"/>
              <a:t> I </a:t>
            </a:r>
            <a:endParaRPr lang="ru-RU" sz="1600" b="1" dirty="0" smtClean="0"/>
          </a:p>
          <a:p>
            <a:pPr algn="r">
              <a:buNone/>
            </a:pPr>
            <a:r>
              <a:rPr lang="ru-RU" sz="1600" b="1" dirty="0" smtClean="0"/>
              <a:t>г. Лакинск </a:t>
            </a:r>
            <a:r>
              <a:rPr lang="ru-RU" sz="1600" b="1" dirty="0" err="1" smtClean="0"/>
              <a:t>Собинский</a:t>
            </a:r>
            <a:r>
              <a:rPr lang="ru-RU" sz="1600" b="1" dirty="0" smtClean="0"/>
              <a:t> район</a:t>
            </a:r>
          </a:p>
          <a:p>
            <a:pPr algn="r">
              <a:buNone/>
            </a:pPr>
            <a:r>
              <a:rPr lang="ru-RU" sz="1600" b="1" dirty="0" smtClean="0"/>
              <a:t> Владимирской области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  г. Лакинск 2017 г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Владимирский торгово-экономический колледж</a:t>
            </a:r>
          </a:p>
        </p:txBody>
      </p:sp>
      <p:pic>
        <p:nvPicPr>
          <p:cNvPr id="1026" name="Picture 2" descr="Z:\К ИСПОЛНЕНИЮ\МАЛЬЧИКОВА Э,Т,\отУваровой ЕЮ для виртуального кабинета\Колледжи     г. Владимир\Новая папка\colleg_photo_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28596" y="1928802"/>
            <a:ext cx="4038600" cy="3026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2348880"/>
            <a:ext cx="4331964" cy="4268799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600015, Владимирская область, г. Владимир, ул. Чайковского, д. 25 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(4922) 34-98-88, 34-98-97 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Факс: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(4922) 34-98-88 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 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adm@vtek.elcom.ru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43890" cy="774720"/>
          </a:xfrm>
        </p:spPr>
        <p:txBody>
          <a:bodyPr>
            <a:noAutofit/>
          </a:bodyPr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 </a:t>
            </a:r>
            <a:b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успешно  окончить  школу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при зачислении на обучение учитывается средний балл аттестата.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следующие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Российской Федерации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Очное обучение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и ксерокопию документов, удостоверяющих его личность, гражданство (1стр. и прописка);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и ксерокопию документа об образовании и (или) документа об                 образовании и о квалификации;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фотографий;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справку формы 086-у, прививочную карту (сертификат)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Заочное обучение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и ксерокопию документа, удостоверяющего его личность, гражданство;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и ксерокопию документа государственного образца об образовании;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фотографии 3х4;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трудовой книжки, заверенную печатью отдела  кадров, с указанием даты выдачи (при наличии);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свидетельства о браке (при смене фамилии)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58204" cy="368280"/>
          </a:xfrm>
        </p:spPr>
        <p:txBody>
          <a:bodyPr>
            <a:noAutofit/>
          </a:bodyPr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340768"/>
            <a:ext cx="8258204" cy="526893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80114 - Экономика и бухгалтерский учет (по отраслям) На базе основного общего образования, форма обучения- очное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080114 - Экономика и бухгалтерский учет (по отраслям) - очная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080114 - Экономика и бухгалтерский учет (по отраслям)-заочная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100114 - Организация обслуживания в общественном питании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100700 - Торговое дело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100701 - Коммерция (по отраслям) - очная и заочная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100801 - Товароведение и экспертиза качества потребительских товаров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260807 - Технология продукции общественного питания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260807 - Технология продукции общественного питания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260807 - Технология продукции общественного питания- заочная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48" y="1071546"/>
            <a:ext cx="8043890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Источник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Владимирский торгово-экономический колледж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dirty="0" err="1" smtClean="0"/>
              <a:t>vtek.elcom.ru</a:t>
            </a:r>
            <a:endParaRPr lang="ru-RU" dirty="0" smtClean="0"/>
          </a:p>
          <a:p>
            <a:r>
              <a:rPr lang="ru-RU" dirty="0" err="1" smtClean="0"/>
              <a:t>adm@vtek.elcom.ru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46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Владимирский  торгово-экономический колледж  Презентация к профориентации по теме  «Ознакомление учащихся 9 классов с необходимой информацией об учебном учреждении» </vt:lpstr>
      <vt:lpstr>Владимирский торгово-экономический колледж</vt:lpstr>
      <vt:lpstr>Необходимые документы  </vt:lpstr>
      <vt:lpstr>Специальности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Владимирский торгово-экономический колледж </dc:title>
  <dc:creator>Уварова Елена Юрьевна</dc:creator>
  <cp:lastModifiedBy>асус</cp:lastModifiedBy>
  <cp:revision>18</cp:revision>
  <dcterms:created xsi:type="dcterms:W3CDTF">2016-11-22T06:48:02Z</dcterms:created>
  <dcterms:modified xsi:type="dcterms:W3CDTF">2017-01-22T09:07:33Z</dcterms:modified>
</cp:coreProperties>
</file>