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6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8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.edunetwork.ru/33/7/c450/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.edunetwork.ru/33/7/c450/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mk33.ru/documents/of_documents/zajavlen_priem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72476" cy="2857520"/>
          </a:xfrm>
        </p:spPr>
        <p:txBody>
          <a:bodyPr>
            <a:noAutofit/>
          </a:bodyPr>
          <a:lstStyle/>
          <a:p>
            <a:pPr algn="ctr"/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Владимирский </a:t>
            </a:r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/>
            </a:r>
            <a:b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химико-механический колледж</a:t>
            </a: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Презентация к профориентации по теме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«Ознакомление учащихся 9 классов с необходимой информацией об учебном учреждении»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331640" y="4143380"/>
            <a:ext cx="7383764" cy="2357453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2000" b="1" dirty="0" smtClean="0"/>
              <a:t>Автор материала:</a:t>
            </a:r>
          </a:p>
          <a:p>
            <a:pPr algn="r">
              <a:buNone/>
            </a:pPr>
            <a:r>
              <a:rPr lang="ru-RU" sz="2000" b="1" dirty="0" smtClean="0"/>
              <a:t>Уварова Елена Юрьевна </a:t>
            </a:r>
          </a:p>
          <a:p>
            <a:pPr algn="r">
              <a:buNone/>
            </a:pPr>
            <a:r>
              <a:rPr lang="ru-RU" sz="2000" b="1" dirty="0" smtClean="0"/>
              <a:t>Учитель высшей категории</a:t>
            </a:r>
          </a:p>
          <a:p>
            <a:pPr algn="r">
              <a:buNone/>
            </a:pPr>
            <a:r>
              <a:rPr lang="ru-RU" sz="2000" b="1" dirty="0" smtClean="0"/>
              <a:t>МБОУ СОШ №</a:t>
            </a:r>
            <a:r>
              <a:rPr lang="en-US" sz="2000" b="1" dirty="0" smtClean="0"/>
              <a:t> I </a:t>
            </a:r>
            <a:endParaRPr lang="ru-RU" sz="2000" b="1" dirty="0" smtClean="0"/>
          </a:p>
          <a:p>
            <a:pPr algn="r">
              <a:buNone/>
            </a:pPr>
            <a:r>
              <a:rPr lang="ru-RU" sz="2000" b="1" dirty="0" smtClean="0"/>
              <a:t>г. Лакинск </a:t>
            </a:r>
            <a:r>
              <a:rPr lang="ru-RU" sz="2000" b="1" dirty="0" err="1" smtClean="0"/>
              <a:t>Собинский</a:t>
            </a:r>
            <a:r>
              <a:rPr lang="ru-RU" sz="2000" b="1" dirty="0" smtClean="0"/>
              <a:t> район</a:t>
            </a:r>
          </a:p>
          <a:p>
            <a:pPr algn="r">
              <a:buNone/>
            </a:pPr>
            <a:r>
              <a:rPr lang="ru-RU" sz="2000" b="1" dirty="0" smtClean="0"/>
              <a:t> Владимирской области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г. Лакинск 2017 г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Владимирский химико-механический колледж</a:t>
            </a:r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331640" y="3861048"/>
            <a:ext cx="6696744" cy="36184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600031 г. Владимир, ул. Юбилейная, 11 (ВХМК)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vxmk@vtsnet.ru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для справок (приемная комиссия):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часть: 21-19-84;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директора: 21-02-12;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21-02-12.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14103" t="20239" r="15385" b="40423"/>
          <a:stretch/>
        </p:blipFill>
        <p:spPr bwMode="auto">
          <a:xfrm>
            <a:off x="1628234" y="1988840"/>
            <a:ext cx="5904656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101042" cy="566943"/>
          </a:xfrm>
        </p:spPr>
        <p:txBody>
          <a:bodyPr>
            <a:normAutofit/>
          </a:bodyPr>
          <a:lstStyle/>
          <a:p>
            <a:pPr algn="ctr"/>
            <a:r>
              <a:rPr lang="ru-RU" sz="3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24936" cy="4210064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изделий и покрытий из полимерных материалов и эластомеров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технология органических веществ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Теплоснабжение и теплотехническое оборудование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и техническая эксплуатация промышленного оборудования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необходимые при поступлении в колледж: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389120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очная (бесплатно).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Заявление - 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"</a:t>
            </a:r>
            <a:r>
              <a:rPr lang="ru-RU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Заявление\Анкета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о приёме";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Анкета (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вместе с заявлением в одном файле);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об образовании - подлинник аттестата (копия аттестата);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Копия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Копия полиса;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Копия паспорта;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фотографии 4*3;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Медицинская справка Ф-086У;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Документы, дающие особые права при поступлении, установленные законодательством РФ(похвальные листы, грамоты, итоги олимпиад и др.)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Приписное  свидетельство (юношам, при наличии);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7572428" cy="4877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Источник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Владимирский химико-механический колледж</a:t>
            </a:r>
          </a:p>
          <a:p>
            <a:pPr fontAlgn="t"/>
            <a:r>
              <a:rPr lang="ru-RU" dirty="0" smtClean="0"/>
              <a:t>vhmk33.ru</a:t>
            </a:r>
          </a:p>
          <a:p>
            <a:r>
              <a:rPr lang="ru-RU" dirty="0" err="1" smtClean="0"/>
              <a:t>vxmk@vtsnet.ru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49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Владимирский  химико-механический колледж   Презентация к профориентации по теме  «Ознакомление учащихся 9 классов с необходимой информацией об учебном учреждении»  </vt:lpstr>
      <vt:lpstr>Владимирский химико-механический колледж </vt:lpstr>
      <vt:lpstr>специальности</vt:lpstr>
      <vt:lpstr>Документы необходимые при поступлении в колледж: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Владимирский химико-механический колледж </dc:title>
  <dc:creator>Уварова Елена Юрьевна</dc:creator>
  <cp:lastModifiedBy>асус</cp:lastModifiedBy>
  <cp:revision>11</cp:revision>
  <dcterms:created xsi:type="dcterms:W3CDTF">2016-11-22T08:16:46Z</dcterms:created>
  <dcterms:modified xsi:type="dcterms:W3CDTF">2017-01-22T09:10:52Z</dcterms:modified>
</cp:coreProperties>
</file>