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67" r:id="rId16"/>
    <p:sldId id="273" r:id="rId17"/>
    <p:sldId id="274" r:id="rId18"/>
    <p:sldId id="275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5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4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542C36-E9D1-4559-8395-4C3817CE1EEB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51F5E8-5EDA-46FB-A37F-0B51007A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D5CD-D592-4B31-B1BF-B5EFCB84A5FC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4EFE-6856-4F1D-A550-143F2D41E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3495-DCCF-419F-846F-ADA03BBCE248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C419-B8CD-40E6-9439-22693A50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D4AB-6ED1-4A67-A77D-43FE37B6A516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4D77-F77D-45CB-A3CC-C9EB64CF9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00A104-4031-4A10-BD7B-1D5E78782959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0C2FB-EC6F-49A0-820E-549E77E95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866AEC-6952-4566-9897-8940159C99C2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D1FCFB-F52D-44BE-B785-3B9540CE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F30B21-947F-45AD-B662-85B1BF501D93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D3A4E0-5902-4564-9A83-A968E614F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B618D9-B93D-406E-9EE8-DD39033BB5EB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27B11B-8F9E-42B1-AFC9-20F038AA0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1E94-2C18-4CBB-B99D-65F522387CAE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8BB4-A142-44BE-BAAF-BE9111957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F465DF-3BE0-4DEA-9CB0-A34D791205E3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B188FE-3ABC-431F-9C62-86F54F5A7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D12159-50AC-4D99-BE6C-82E6E4626FEE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D8BE69-4B64-4462-8853-C5CD72AF8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D965F2-60C7-4663-80B9-3987E62EAD81}" type="datetimeFigureOut">
              <a:rPr lang="en-US"/>
              <a:pPr>
                <a:defRPr/>
              </a:pPr>
              <a:t>1/16/2017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0CEEEA-DC74-4B69-AF1A-D7533C5F7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5" r:id="rId4"/>
    <p:sldLayoutId id="2147483686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V="1">
            <a:off x="304800" y="762000"/>
            <a:ext cx="10896600" cy="7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z="1600" b="0" i="1" smtClean="0">
              <a:solidFill>
                <a:schemeClr val="tx1"/>
              </a:solidFill>
              <a:effectLst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7772400" cy="4476750"/>
          </a:xfrm>
        </p:spPr>
        <p:txBody>
          <a:bodyPr/>
          <a:lstStyle/>
          <a:p>
            <a:pPr marR="0" algn="ctr"/>
            <a:r>
              <a:rPr lang="ru-RU" sz="1400" b="1" i="1" smtClean="0">
                <a:solidFill>
                  <a:schemeClr val="tx1"/>
                </a:solidFill>
              </a:rPr>
              <a:t>Муниципальное Бюджетное Общеобразовательное Учреждение                   </a:t>
            </a:r>
            <a:endParaRPr lang="ru-RU" sz="1400" b="1" i="1" smtClean="0">
              <a:solidFill>
                <a:schemeClr val="tx1"/>
              </a:solidFill>
              <a:latin typeface="Arial" charset="0"/>
            </a:endParaRPr>
          </a:p>
          <a:p>
            <a:pPr marR="0" algn="ctr"/>
            <a:r>
              <a:rPr lang="ru-RU" sz="1400" b="1" i="1" smtClean="0">
                <a:solidFill>
                  <a:schemeClr val="tx1"/>
                </a:solidFill>
              </a:rPr>
              <a:t> «Средняя   общеобразовательная казачья  школа»</a:t>
            </a:r>
            <a:endParaRPr lang="ru-RU" sz="1400" b="1" i="1" smtClean="0">
              <a:solidFill>
                <a:schemeClr val="tx1"/>
              </a:solidFill>
              <a:latin typeface="Arial" charset="0"/>
            </a:endParaRPr>
          </a:p>
          <a:p>
            <a:pPr marR="0" algn="ctr"/>
            <a:r>
              <a:rPr lang="ru-RU" sz="1400" b="1" i="1" smtClean="0">
                <a:solidFill>
                  <a:schemeClr val="tx1"/>
                </a:solidFill>
              </a:rPr>
              <a:t> с. Знаменка, Нерчинский район,   Забайкальский край</a:t>
            </a:r>
            <a:endParaRPr lang="ru-RU" sz="1400" b="1" i="1" smtClean="0">
              <a:solidFill>
                <a:schemeClr val="tx1"/>
              </a:solidFill>
              <a:latin typeface="Arial" charset="0"/>
            </a:endParaRPr>
          </a:p>
          <a:p>
            <a:pPr marR="0" algn="ctr"/>
            <a:endParaRPr lang="ru-RU" sz="1400" b="1" i="1" smtClean="0">
              <a:solidFill>
                <a:schemeClr val="tx1"/>
              </a:solidFill>
              <a:latin typeface="Arial" charset="0"/>
            </a:endParaRPr>
          </a:p>
          <a:p>
            <a:pPr marR="0" algn="ctr"/>
            <a:endParaRPr lang="ru-RU" sz="1400" b="1" i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19200" y="1447800"/>
            <a:ext cx="66849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b="1"/>
              <a:t>            </a:t>
            </a:r>
            <a:r>
              <a:rPr lang="ru-RU" sz="2400" b="1"/>
              <a:t>Презентация к уроку музыке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400" b="1"/>
              <a:t>                в 1 классе на тему: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400" b="1"/>
              <a:t>                   </a:t>
            </a:r>
            <a:r>
              <a:rPr lang="ru-RU" sz="2400" b="1">
                <a:solidFill>
                  <a:schemeClr val="accent1"/>
                </a:solidFill>
              </a:rPr>
              <a:t>«Зимние игры»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52600" y="2895600"/>
            <a:ext cx="5943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  по программе  В.В. Алеева, Т. Н. Кичак</a:t>
            </a:r>
            <a:r>
              <a:rPr lang="ru-RU"/>
              <a:t> </a:t>
            </a:r>
          </a:p>
          <a:p>
            <a:endParaRPr lang="ru-RU"/>
          </a:p>
          <a:p>
            <a:r>
              <a:rPr lang="ru-RU"/>
              <a:t>                                                          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                                                   учитель музыки-                                                                                     </a:t>
            </a:r>
          </a:p>
          <a:p>
            <a:r>
              <a:rPr lang="ru-RU"/>
              <a:t>                                      Трушина Светлана Юрьевна</a:t>
            </a:r>
          </a:p>
        </p:txBody>
      </p:sp>
      <p:pic>
        <p:nvPicPr>
          <p:cNvPr id="9224" name="Picture 8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1400"/>
            <a:ext cx="236537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5626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Зима  - это время праздника на Руси. </a:t>
            </a:r>
            <a:r>
              <a:rPr lang="ru-RU" sz="2400" b="1" smtClean="0">
                <a:solidFill>
                  <a:schemeClr val="accent1"/>
                </a:solidFill>
              </a:rPr>
              <a:t>Святки, Новый год, Рождество, Крещение, Масленица</a:t>
            </a:r>
            <a:r>
              <a:rPr lang="ru-RU" sz="2400" b="1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 В эти праздники устраивались настоящие гуляние с песнями, играми.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У П.И. Чайковского есть  альбом, который называется «Времена года».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В этом альбоме 12 музыкальных пьес – по числу месяцев в году.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Получился музыкальный календарь природы.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Есть в этом альбоме и зимние месяцы. П. И. Чайковский назвал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февраль – </a:t>
            </a:r>
            <a:r>
              <a:rPr lang="ru-RU" sz="2400" b="1" smtClean="0">
                <a:solidFill>
                  <a:schemeClr val="accent2"/>
                </a:solidFill>
              </a:rPr>
              <a:t>«Масленица»,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 январь –  </a:t>
            </a:r>
            <a:r>
              <a:rPr lang="ru-RU" sz="2400" b="1" smtClean="0">
                <a:solidFill>
                  <a:schemeClr val="accent2"/>
                </a:solidFill>
              </a:rPr>
              <a:t>«У камелька»,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а декабрь – </a:t>
            </a:r>
            <a:r>
              <a:rPr lang="ru-RU" sz="2400" b="1" smtClean="0">
                <a:solidFill>
                  <a:schemeClr val="accent2"/>
                </a:solidFill>
              </a:rPr>
              <a:t>«Святки»</a:t>
            </a:r>
            <a:r>
              <a:rPr lang="ru-RU" sz="2000" b="1" smtClean="0"/>
              <a:t>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b="1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7" name="Picture 5" descr="imgpreview?key=71224b4ad755da5&amp;mb=imgdb_preview_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648200" cy="3476625"/>
          </a:xfrm>
          <a:prstGeom prst="rect">
            <a:avLst/>
          </a:prstGeom>
          <a:noFill/>
        </p:spPr>
      </p:pic>
      <p:pic>
        <p:nvPicPr>
          <p:cNvPr id="33799" name="Picture 7" descr="imgpreview?key=70a87d5ac4ffa062&amp;mb=imgdb_preview_17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85800"/>
            <a:ext cx="3810000" cy="2535238"/>
          </a:xfrm>
          <a:prstGeom prst="rect">
            <a:avLst/>
          </a:prstGeom>
          <a:noFill/>
        </p:spPr>
      </p:pic>
      <p:pic>
        <p:nvPicPr>
          <p:cNvPr id="33803" name="Picture 11" descr="2540328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200400"/>
            <a:ext cx="3517900" cy="351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1" name="Picture 5" descr="imgpreview?key=54d45ca49c00e5d7&amp;mb=imgdb_preview_3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711700" cy="3529013"/>
          </a:xfrm>
          <a:prstGeom prst="rect">
            <a:avLst/>
          </a:prstGeom>
          <a:noFill/>
        </p:spPr>
      </p:pic>
      <p:pic>
        <p:nvPicPr>
          <p:cNvPr id="34823" name="Picture 7" descr="imgpreview?key=7a7da268fbd0ace9&amp;mb=imgdb_preview_3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1000"/>
            <a:ext cx="3581400" cy="3106738"/>
          </a:xfrm>
          <a:prstGeom prst="rect">
            <a:avLst/>
          </a:prstGeom>
          <a:noFill/>
        </p:spPr>
      </p:pic>
      <p:pic>
        <p:nvPicPr>
          <p:cNvPr id="34825" name="Picture 9" descr="s074998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733800"/>
            <a:ext cx="2819400" cy="276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9251" y="459253"/>
            <a:ext cx="3256674" cy="434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2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 rot="719906">
            <a:off x="3962400" y="3657600"/>
            <a:ext cx="4419600" cy="2900363"/>
          </a:xfrm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4801">
            <a:off x="4953000" y="457200"/>
            <a:ext cx="3527425" cy="267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4393" y="222799"/>
            <a:ext cx="3828390" cy="436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61628" y="3125606"/>
            <a:ext cx="4503837" cy="3492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9" name="Picture 5" descr="0018-018-Dekabr-Svjat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575300" cy="4181475"/>
          </a:xfrm>
          <a:prstGeom prst="rect">
            <a:avLst/>
          </a:prstGeom>
          <a:noFill/>
        </p:spPr>
      </p:pic>
      <p:pic>
        <p:nvPicPr>
          <p:cNvPr id="31751" name="Picture 7" descr="77733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4410075" cy="2771775"/>
          </a:xfrm>
          <a:prstGeom prst="rect">
            <a:avLst/>
          </a:prstGeom>
          <a:noFill/>
        </p:spPr>
      </p:pic>
      <p:pic>
        <p:nvPicPr>
          <p:cNvPr id="31753" name="Picture 9" descr="1357235455_igry-ryazheny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038600"/>
            <a:ext cx="3543300" cy="265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5778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300" b="1" smtClean="0"/>
              <a:t>В народе зимние святки считались особым временем – солнце поворачивало на лето. Праздник Святки традиционно сопровождался ряженными. Это одно из любимых развлечений молодежи. В комедийных представлениях, разыгрываемых ряженными, участвовали персонажи : старик, старуха, нищий, цыган, солдат; персонажи изображающие нечистую силу: черт, кикимора, баба яга; животных: конь, коза, медведь (показ слайда).</a:t>
            </a:r>
          </a:p>
          <a:p>
            <a:pPr>
              <a:lnSpc>
                <a:spcPct val="90000"/>
              </a:lnSpc>
            </a:pPr>
            <a:r>
              <a:rPr lang="ru-RU" sz="2300" b="1" smtClean="0"/>
              <a:t>С «магией первого дня» были связаны многочисленные святочные гадания, при помощи которых люди старались предугадать свою судьбу в наступающем году.</a:t>
            </a:r>
          </a:p>
          <a:p>
            <a:pPr>
              <a:lnSpc>
                <a:spcPct val="90000"/>
              </a:lnSpc>
            </a:pPr>
            <a:r>
              <a:rPr lang="ru-RU" sz="2300" b="1" smtClean="0"/>
              <a:t>В пьесе П.И. Чайковского «Святки» звучит вальс. Не вальс роскошного придворного бала, он уютный, трогательно домашний.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i="1" smtClean="0">
                <a:effectLst/>
              </a:rPr>
              <a:t/>
            </a:r>
            <a:br>
              <a:rPr lang="ru-RU" sz="3700" i="1" smtClean="0">
                <a:effectLst/>
              </a:rPr>
            </a:br>
            <a:r>
              <a:rPr lang="ru-RU" sz="3700" i="1" smtClean="0">
                <a:effectLst/>
              </a:rPr>
              <a:t>Слушание пьесы «Святки», из «Детского альбома» </a:t>
            </a:r>
            <a:br>
              <a:rPr lang="ru-RU" sz="3700" i="1" smtClean="0">
                <a:effectLst/>
              </a:rPr>
            </a:br>
            <a:r>
              <a:rPr lang="ru-RU" sz="3700" i="1" smtClean="0">
                <a:effectLst/>
              </a:rPr>
              <a:t>                П.И. Чайковского</a:t>
            </a:r>
            <a:r>
              <a:rPr lang="ru-RU" sz="3700" smtClean="0">
                <a:effectLst/>
              </a:rPr>
              <a:t> 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7" name="Picture 5" descr="0_9fc30_b7eea006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5257800" cy="393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5626100"/>
          </a:xfrm>
        </p:spPr>
        <p:txBody>
          <a:bodyPr/>
          <a:lstStyle/>
          <a:p>
            <a:r>
              <a:rPr lang="ru-RU" smtClean="0"/>
              <a:t>В течении двух недель всё население деревни собирались на вечеринки, так называемые игрища, на которых хороводные и плясовые песни, устраивались всевозможные игры, разыгрывались сценки.</a:t>
            </a:r>
          </a:p>
          <a:p>
            <a:r>
              <a:rPr lang="ru-RU" smtClean="0"/>
              <a:t>А какие зимние игры знаете вы?</a:t>
            </a:r>
          </a:p>
          <a:p>
            <a:r>
              <a:rPr lang="ru-RU" smtClean="0">
                <a:solidFill>
                  <a:schemeClr val="accent1"/>
                </a:solidFill>
              </a:rPr>
              <a:t>Ответы детей- Катаемся на лыжах, санках, коньках. Играем в снежки. Лепим снежную бабу.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49089" y="1529111"/>
            <a:ext cx="4385633" cy="45168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Стало всё кругом бело, 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Все тропинки замело,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И на утренней заре 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Лес проснулся в серебре.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Хоть и злится Дед Мороз, 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Щиплет уши нам и нос, 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На дворе у нас гора, 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На дворе идёт игра. 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Мы стрелой несёмся вниз, 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«Эй, с дороги сторонись!» 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Миг, и санки на боку, </a:t>
            </a: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Все хохочут, все в снегу. </a:t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</a:br>
            <a: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/>
            </a:r>
            <a:br>
              <a:rPr lang="ru-RU" sz="2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</a:br>
            <a:endParaRPr lang="ru-RU" sz="2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772" y="523347"/>
            <a:ext cx="7907866" cy="62441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М. Красев, стихи С. Вышеславцевой. </a:t>
            </a:r>
            <a:r>
              <a:rPr lang="ru-RU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Зимняя песенка»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0029" y="1605996"/>
            <a:ext cx="3560403" cy="303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700"/>
          </a:xfrm>
        </p:spPr>
        <p:txBody>
          <a:bodyPr/>
          <a:lstStyle/>
          <a:p>
            <a:r>
              <a:rPr lang="ru-RU" b="1" smtClean="0"/>
              <a:t>Цель</a:t>
            </a:r>
            <a:r>
              <a:rPr lang="ru-RU" smtClean="0"/>
              <a:t>: 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  показать различные способы создания и передачи музыкальных  образов на примере игровых произведений о зиме.</a:t>
            </a:r>
          </a:p>
          <a:p>
            <a:r>
              <a:rPr lang="ru-RU" b="1" smtClean="0"/>
              <a:t>Задачи:</a:t>
            </a:r>
            <a:endParaRPr lang="ru-RU" smtClean="0"/>
          </a:p>
          <a:p>
            <a:pPr>
              <a:buFont typeface="Wingdings 3" pitchFamily="18" charset="2"/>
              <a:buNone/>
            </a:pPr>
            <a:r>
              <a:rPr lang="ru-RU" smtClean="0"/>
              <a:t>  -прививать любовь к русской культуре, классической музыке, истории;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  -развивать творческие способности детей и умение двигаться в соответствии с заданной музыкой;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53213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b="1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chemeClr val="accent1"/>
                </a:solidFill>
              </a:rPr>
              <a:t>Источник:</a:t>
            </a:r>
            <a:endParaRPr lang="ru-RU" smtClean="0">
              <a:solidFill>
                <a:schemeClr val="accent1"/>
              </a:solidFill>
            </a:endParaRPr>
          </a:p>
          <a:p>
            <a:r>
              <a:rPr lang="ru-RU" smtClean="0"/>
              <a:t>Музыка . 1  класс. Учебник / В. В. Алеев,  Т.Н. Кичак  - 8-е изд.,  дораб.- 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   М. :Дрофа.  2011 г.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Учебник предназначен для учащихся 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1 класса общеобразовательной школы.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z="2000" smtClean="0"/>
              <a:t>Белые снежинки кружатся с утра, </a:t>
            </a:r>
          </a:p>
          <a:p>
            <a:r>
              <a:rPr lang="ru-RU" sz="2000" smtClean="0"/>
              <a:t>Выросли сугробы посреди двора, </a:t>
            </a:r>
          </a:p>
          <a:p>
            <a:r>
              <a:rPr lang="ru-RU" sz="2000" smtClean="0"/>
              <a:t>Стала от снежинок улица светлей, </a:t>
            </a:r>
          </a:p>
          <a:p>
            <a:r>
              <a:rPr lang="ru-RU" sz="2000" smtClean="0"/>
              <a:t>Только одеваться нужно потеплей.         </a:t>
            </a:r>
          </a:p>
          <a:p>
            <a:r>
              <a:rPr lang="ru-RU" sz="2000" smtClean="0"/>
              <a:t>Просто не возможно зиму не любить, </a:t>
            </a:r>
          </a:p>
          <a:p>
            <a:r>
              <a:rPr lang="ru-RU" sz="2000" smtClean="0"/>
              <a:t>Скоро будем бабу снежную лепить. </a:t>
            </a:r>
          </a:p>
          <a:p>
            <a:r>
              <a:rPr lang="ru-RU" sz="2000" smtClean="0"/>
              <a:t>Если на прогулке в снег мы упадём,</a:t>
            </a:r>
          </a:p>
          <a:p>
            <a:r>
              <a:rPr lang="ru-RU" sz="2000" smtClean="0"/>
              <a:t> Встанем отряхнёмся и опять пойдём.</a:t>
            </a:r>
          </a:p>
          <a:p>
            <a:r>
              <a:rPr lang="ru-RU" sz="2000" smtClean="0"/>
              <a:t> Привезут из леса ёлку в детский сад, </a:t>
            </a:r>
          </a:p>
          <a:p>
            <a:r>
              <a:rPr lang="ru-RU" sz="2000" smtClean="0"/>
              <a:t>Дед Мороз поздравит с праздником ребят. </a:t>
            </a:r>
          </a:p>
          <a:p>
            <a:r>
              <a:rPr lang="ru-RU" sz="2000" smtClean="0"/>
              <a:t>Десять раз в неделю мы считаем дни, </a:t>
            </a:r>
          </a:p>
          <a:p>
            <a:r>
              <a:rPr lang="ru-RU" sz="2000" smtClean="0"/>
              <a:t>Чтоб зажглись скорее яркие огни.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Вход  в класс под  песню             </a:t>
            </a:r>
            <a:br>
              <a:rPr lang="ru-RU" sz="37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7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</a:t>
            </a:r>
            <a:r>
              <a:rPr lang="ru-RU" sz="37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«Снежинки».</a:t>
            </a:r>
            <a:r>
              <a:rPr lang="ru-RU" sz="3700" smtClean="0">
                <a:effectLst/>
              </a:rPr>
              <a:t> </a:t>
            </a:r>
          </a:p>
        </p:txBody>
      </p:sp>
      <p:pic>
        <p:nvPicPr>
          <p:cNvPr id="11269" name="Picture 5" descr="126625802_3424885_52919329_0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762625"/>
            <a:ext cx="4267200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57023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Снег на полях,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Лед на реках,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Вьюга гуляет.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Когда это бывает.</a:t>
            </a:r>
            <a:endParaRPr lang="ru-RU" b="1" smtClean="0"/>
          </a:p>
          <a:p>
            <a:pPr>
              <a:buFont typeface="Wingdings 3" pitchFamily="18" charset="2"/>
              <a:buNone/>
            </a:pPr>
            <a:r>
              <a:rPr lang="ru-RU" b="1" smtClean="0"/>
              <a:t>Дети:</a:t>
            </a:r>
            <a:r>
              <a:rPr lang="ru-RU" smtClean="0"/>
              <a:t> Зимой.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299604" y="286279"/>
            <a:ext cx="5020734" cy="637097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Белый снег, пушистый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воздухе кружится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 на землю тихо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Падает, ложится.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 под утро снегом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Поле забелело,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Точно пеленою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Все его одело.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Темный лес что шапкой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Принакрылся чудной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 заснул под нею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Крепко, непробудно: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Божьи дни коротки,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Солнце светит мало,-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Вот пришли морозцы-</a:t>
            </a:r>
            <a:b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 зима настала.                                            И.З.Сурикова "Зима"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34" y="2859322"/>
            <a:ext cx="3253377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Белый пух,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Снежный пух -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Все-все-все в пуху вокруг.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Пух на шапках,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Пух на шубах,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Пух на бровках,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Пух на губках.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Как щекотно, ух!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Кто щекочет?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Пух!                                                   </a:t>
            </a:r>
            <a:r>
              <a:rPr lang="ru-RU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Н. Перунов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3189" y="386191"/>
            <a:ext cx="8135977" cy="765413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П.И. Чайковский «Вальс снежных хлопьев»  из балета  «Щелкунчик»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53" y="1300244"/>
            <a:ext cx="4410461" cy="333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5" name="Picture 9" descr="imgpreview?key=3aeb65bf83168bb9&amp;mb=imgdb_preview_4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971800"/>
            <a:ext cx="4343400" cy="3252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i="1" smtClean="0">
                <a:effectLst/>
              </a:rPr>
              <a:t/>
            </a:r>
            <a:br>
              <a:rPr lang="ru-RU" sz="3700" i="1" smtClean="0">
                <a:effectLst/>
              </a:rPr>
            </a:br>
            <a:r>
              <a:rPr lang="ru-RU" sz="3700" i="1" smtClean="0">
                <a:effectLst/>
              </a:rPr>
              <a:t>         Исполнение попевки </a:t>
            </a:r>
            <a:br>
              <a:rPr lang="ru-RU" sz="3700" i="1" smtClean="0">
                <a:effectLst/>
              </a:rPr>
            </a:br>
            <a:r>
              <a:rPr lang="ru-RU" sz="3700" i="1" smtClean="0">
                <a:effectLst/>
              </a:rPr>
              <a:t>    Н.Перунова </a:t>
            </a:r>
            <a:r>
              <a:rPr lang="ru-RU" sz="3700" i="1" smtClean="0">
                <a:solidFill>
                  <a:schemeClr val="accent1"/>
                </a:solidFill>
                <a:effectLst/>
              </a:rPr>
              <a:t>«Белый пух»</a:t>
            </a:r>
            <a:r>
              <a:rPr lang="ru-RU" sz="3700" smtClean="0">
                <a:solidFill>
                  <a:schemeClr val="accent1"/>
                </a:solidFill>
                <a:effectLst/>
              </a:rPr>
              <a:t/>
            </a:r>
            <a:br>
              <a:rPr lang="ru-RU" sz="3700" smtClean="0">
                <a:solidFill>
                  <a:schemeClr val="accent1"/>
                </a:solidFill>
                <a:effectLst/>
              </a:rPr>
            </a:br>
            <a:endParaRPr lang="ru-RU" sz="370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300" smtClean="0"/>
              <a:t>Белый пух,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Снежный пух –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Всё – всё – всё в пуху вокруг.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Пух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На шапках,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Пух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На шубках,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Пух на бровках,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Пух 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На губках.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Как щекотно, ух!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Кто щекочет?</a:t>
            </a:r>
          </a:p>
          <a:p>
            <a:pPr>
              <a:lnSpc>
                <a:spcPct val="80000"/>
              </a:lnSpc>
            </a:pPr>
            <a:r>
              <a:rPr lang="ru-RU" sz="2300" smtClean="0"/>
              <a:t>- Пух!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32" name="Picture 8" descr="imgpreview?key=2846b7a92fbabd53&amp;mb=imgdb_preview_1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2741613"/>
          </a:xfrm>
          <a:prstGeom prst="rect">
            <a:avLst/>
          </a:prstGeom>
          <a:noFill/>
        </p:spPr>
      </p:pic>
      <p:pic>
        <p:nvPicPr>
          <p:cNvPr id="26634" name="Picture 10" descr="C61ytnzbFi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3124200" cy="2546350"/>
          </a:xfrm>
          <a:prstGeom prst="rect">
            <a:avLst/>
          </a:prstGeom>
          <a:noFill/>
        </p:spPr>
      </p:pic>
      <p:pic>
        <p:nvPicPr>
          <p:cNvPr id="26636" name="Picture 12" descr="imgpreview?key=54e0983803296983&amp;mb=imgdb_preview_18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124200"/>
            <a:ext cx="4572000" cy="2746375"/>
          </a:xfrm>
          <a:prstGeom prst="rect">
            <a:avLst/>
          </a:prstGeom>
          <a:noFill/>
        </p:spPr>
      </p:pic>
      <p:pic>
        <p:nvPicPr>
          <p:cNvPr id="26640" name="Picture 16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819400"/>
            <a:ext cx="2655888" cy="381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effectLst/>
              </a:rPr>
              <a:t> </a:t>
            </a:r>
            <a:r>
              <a:rPr lang="ru-RU" sz="2400" smtClean="0">
                <a:solidFill>
                  <a:srgbClr val="2A0587"/>
                </a:solidFill>
                <a:effectLst/>
              </a:rPr>
              <a:t>«Что вам нравится зимой» </a:t>
            </a:r>
            <a:br>
              <a:rPr lang="ru-RU" sz="2400" smtClean="0">
                <a:solidFill>
                  <a:srgbClr val="2A0587"/>
                </a:solidFill>
                <a:effectLst/>
              </a:rPr>
            </a:br>
            <a:r>
              <a:rPr lang="ru-RU" sz="2400" smtClean="0">
                <a:solidFill>
                  <a:srgbClr val="2A0587"/>
                </a:solidFill>
                <a:effectLst/>
              </a:rPr>
              <a:t>                               муз. Е. Тиличеевой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900" b="1" smtClean="0">
                <a:solidFill>
                  <a:srgbClr val="002060"/>
                </a:solidFill>
              </a:rPr>
              <a:t>      </a:t>
            </a:r>
            <a:r>
              <a:rPr lang="ru-RU" sz="1800" b="1" smtClean="0">
                <a:solidFill>
                  <a:srgbClr val="002060"/>
                </a:solidFill>
              </a:rPr>
              <a:t>Что вам нравится зимой?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Белые полянки.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А на горке снеговой –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Лыжи или санки.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проигрыш: (Имитация ходьбы на лыжах и коньках)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/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Что вам нравится зимой?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Потеплей одеться.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В шубке теплой меховой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На морозе греться.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проигрыш:(Прыжки на месте, похлопывая себя по плечикам)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/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Что вам нравится зимой?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Мягкие сугробы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Чтоб кататься день-деньской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Крепость строить чтобы.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проигрыш:(Имитация игры в снежки)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/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Что вам нравится зимой?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Вся в игрушках разных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Елка в комнате большой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В новогодний праздник! </a:t>
            </a:r>
            <a:br>
              <a:rPr lang="ru-RU" sz="1800" b="1" smtClean="0">
                <a:solidFill>
                  <a:srgbClr val="002060"/>
                </a:solidFill>
              </a:rPr>
            </a:br>
            <a:r>
              <a:rPr lang="ru-RU" sz="1800" b="1" smtClean="0">
                <a:solidFill>
                  <a:srgbClr val="002060"/>
                </a:solidFill>
              </a:rPr>
              <a:t>проигрыш: </a:t>
            </a:r>
            <a:r>
              <a:rPr lang="ru-RU" sz="1800" b="1" smtClean="0">
                <a:solidFill>
                  <a:schemeClr val="folHlink"/>
                </a:solidFill>
              </a:rPr>
              <a:t>( пружинка, кружатся на месте)</a:t>
            </a:r>
            <a:r>
              <a:rPr lang="ru-RU" sz="1800" b="1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7919" y="770376"/>
            <a:ext cx="7542175" cy="5116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607</Words>
  <PresentationFormat>Экран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Lucida Sans Unicode</vt:lpstr>
      <vt:lpstr>Arial</vt:lpstr>
      <vt:lpstr>Wingdings 3</vt:lpstr>
      <vt:lpstr>Verdana</vt:lpstr>
      <vt:lpstr>Wingdings 2</vt:lpstr>
      <vt:lpstr>Calibri</vt:lpstr>
      <vt:lpstr>Wingdings</vt:lpstr>
      <vt:lpstr>Открытая</vt:lpstr>
      <vt:lpstr>Слайд 1</vt:lpstr>
      <vt:lpstr>Слайд 2</vt:lpstr>
      <vt:lpstr>Вход  в класс под  песню                                            «Снежинки». </vt:lpstr>
      <vt:lpstr>Слайд 4</vt:lpstr>
      <vt:lpstr>Слайд 5</vt:lpstr>
      <vt:lpstr>          Исполнение попевки      Н.Перунова «Белый пух» </vt:lpstr>
      <vt:lpstr>Слайд 7</vt:lpstr>
      <vt:lpstr> «Что вам нравится зимой»                                 муз. Е. Тиличеевой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Слушание пьесы «Святки», из «Детского альбома»                  П.И. Чайковского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2017-01-15T06:43:14Z</dcterms:created>
  <dcterms:modified xsi:type="dcterms:W3CDTF">2017-01-16T03:38:47Z</dcterms:modified>
</cp:coreProperties>
</file>