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Цвет. Основы </a:t>
            </a:r>
            <a:r>
              <a:rPr lang="ru-RU" sz="6000" b="1" i="1" dirty="0" err="1" smtClean="0">
                <a:solidFill>
                  <a:srgbClr val="C00000"/>
                </a:solidFill>
              </a:rPr>
              <a:t>цветоведения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Подготовила материал:</a:t>
            </a:r>
          </a:p>
          <a:p>
            <a:pPr>
              <a:buNone/>
            </a:pPr>
            <a:r>
              <a:rPr lang="ru-RU" sz="2400" dirty="0" smtClean="0"/>
              <a:t>                                               Трифонова Людмила Петровна,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учитель ИЗО, МХК,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МБОУ </a:t>
            </a:r>
            <a:r>
              <a:rPr lang="ru-RU" sz="2400" dirty="0" err="1" smtClean="0"/>
              <a:t>Арефинская</a:t>
            </a:r>
            <a:r>
              <a:rPr lang="ru-RU" sz="2400" dirty="0" smtClean="0"/>
              <a:t> СОШ,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</a:t>
            </a:r>
            <a:r>
              <a:rPr lang="ru-RU" sz="2400" smtClean="0"/>
              <a:t>Нижегородская область.</a:t>
            </a:r>
            <a:endParaRPr 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Двенадцатичастный</a:t>
            </a:r>
            <a:r>
              <a:rPr lang="ru-RU" dirty="0" smtClean="0"/>
              <a:t> цветовой круг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700808"/>
            <a:ext cx="3691930" cy="35442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цвета</a:t>
            </a:r>
            <a:endParaRPr lang="ru-RU" dirty="0"/>
          </a:p>
        </p:txBody>
      </p:sp>
      <p:pic>
        <p:nvPicPr>
          <p:cNvPr id="6" name="Содержимое 5" descr="1osnovnyie-tsve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275681"/>
            <a:ext cx="3810000" cy="3175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Цвета второго порядка</a:t>
            </a:r>
            <a:endParaRPr lang="ru-RU" dirty="0"/>
          </a:p>
        </p:txBody>
      </p:sp>
      <p:pic>
        <p:nvPicPr>
          <p:cNvPr id="4" name="Содержимое 3" descr="1vtorichnyie-tsveta-.....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5425" y="1600200"/>
            <a:ext cx="705315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Цвета третьего порядка</a:t>
            </a:r>
            <a:endParaRPr lang="ru-RU" dirty="0"/>
          </a:p>
        </p:txBody>
      </p:sp>
      <p:pic>
        <p:nvPicPr>
          <p:cNvPr id="4" name="Содержимое 3" descr="1tretichnyie-tsvet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341"/>
            <a:ext cx="8229600" cy="36116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Двенадцатичастный</a:t>
            </a:r>
            <a:r>
              <a:rPr lang="ru-RU" dirty="0" smtClean="0"/>
              <a:t> цветовой круг</a:t>
            </a:r>
            <a:endParaRPr lang="ru-RU" dirty="0"/>
          </a:p>
        </p:txBody>
      </p:sp>
      <p:pic>
        <p:nvPicPr>
          <p:cNvPr id="4" name="Содержимое 3" descr="30940_origin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72816"/>
            <a:ext cx="5202510" cy="331344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Источники: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Учебник. Изобразительное искусство. Искусство в жизни человека. 6 класс: учеб. для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</a:t>
            </a:r>
            <a:r>
              <a:rPr lang="ru-RU" sz="2400" smtClean="0"/>
              <a:t>организаций </a:t>
            </a:r>
            <a:r>
              <a:rPr lang="ru-RU" sz="2400" dirty="0" smtClean="0"/>
              <a:t>/ </a:t>
            </a:r>
            <a:r>
              <a:rPr lang="ru-RU" sz="2400" dirty="0" err="1" smtClean="0"/>
              <a:t>Л.А.Неменская</a:t>
            </a:r>
            <a:r>
              <a:rPr lang="ru-RU" sz="2400" dirty="0" smtClean="0"/>
              <a:t>; под ред. </a:t>
            </a:r>
            <a:r>
              <a:rPr lang="ru-RU" sz="2400" dirty="0" err="1" smtClean="0"/>
              <a:t>Б.М.Неменского</a:t>
            </a:r>
            <a:r>
              <a:rPr lang="ru-RU" sz="2400" dirty="0" smtClean="0"/>
              <a:t>. – 3-е изд. – М.: Просвещение, 2014.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Цвет. Основы цветоведения</vt:lpstr>
      <vt:lpstr>Двенадцатичастный цветовой круг </vt:lpstr>
      <vt:lpstr>Основные цвета</vt:lpstr>
      <vt:lpstr>Цвета второго порядка</vt:lpstr>
      <vt:lpstr>Цвета третьего порядка</vt:lpstr>
      <vt:lpstr>Двенадцатичастный цветовой круг</vt:lpstr>
      <vt:lpstr>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цветоведения</dc:title>
  <dc:creator>Администратор</dc:creator>
  <cp:lastModifiedBy>User</cp:lastModifiedBy>
  <cp:revision>10</cp:revision>
  <dcterms:created xsi:type="dcterms:W3CDTF">2015-12-16T09:14:34Z</dcterms:created>
  <dcterms:modified xsi:type="dcterms:W3CDTF">2017-01-19T10:24:58Z</dcterms:modified>
</cp:coreProperties>
</file>