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1" r:id="rId13"/>
    <p:sldId id="266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8021" y="0"/>
            <a:ext cx="6805837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Best words </a:t>
            </a:r>
          </a:p>
          <a:p>
            <a:pPr algn="ctr"/>
            <a:r>
              <a:rPr lang="en-US" sz="72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for my Friend</a:t>
            </a:r>
            <a:endParaRPr lang="ru-RU" sz="7200" b="1" dirty="0">
              <a:ln w="11430"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638" y="4180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586" y="2636912"/>
            <a:ext cx="88388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Quiz 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oung Interpreters 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of 8 - 11 Forms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3"/>
            <a:ext cx="9505056" cy="711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63687" y="537711"/>
            <a:ext cx="68856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Let Happiness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only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nock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your 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Door!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6001" cy="680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505" y="404664"/>
            <a:ext cx="902711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ts val="39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Tenderness </a:t>
            </a:r>
            <a:endParaRPr lang="en-US" sz="44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ts val="39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Joy </a:t>
            </a:r>
          </a:p>
          <a:p>
            <a:pPr eaLnBrk="1" hangingPunct="1">
              <a:lnSpc>
                <a:spcPts val="39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Happiness</a:t>
            </a:r>
          </a:p>
          <a:p>
            <a:pPr eaLnBrk="1" hangingPunct="1">
              <a:lnSpc>
                <a:spcPts val="39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Love </a:t>
            </a: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…         … a </a:t>
            </a: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teaspoonful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as </a:t>
            </a: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many times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                        as </a:t>
            </a: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you </a:t>
            </a: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can!</a:t>
            </a:r>
            <a:endParaRPr lang="en-US" sz="44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40" y="0"/>
            <a:ext cx="768516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334" y="219818"/>
            <a:ext cx="885119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Smile at me </a:t>
            </a:r>
          </a:p>
          <a:p>
            <a:pPr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for </a:t>
            </a:r>
          </a:p>
          <a:p>
            <a:pPr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your </a:t>
            </a:r>
          </a:p>
          <a:p>
            <a:pPr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answer!</a:t>
            </a:r>
            <a:endParaRPr lang="en-US" sz="44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3" y="0"/>
            <a:ext cx="92329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334" y="219818"/>
            <a:ext cx="885119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God </a:t>
            </a:r>
          </a:p>
          <a:p>
            <a:pPr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</a:t>
            </a: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less </a:t>
            </a:r>
          </a:p>
          <a:p>
            <a:pPr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Y</a:t>
            </a: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ou!</a:t>
            </a:r>
            <a:endParaRPr lang="en-US" sz="44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6405" y="2924944"/>
            <a:ext cx="824201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lnSpc>
                <a:spcPts val="4000"/>
              </a:lnSpc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 The End</a:t>
            </a:r>
            <a:endParaRPr lang="en-US" sz="4400" b="1" kern="0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923080"/>
            <a:ext cx="33842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7200" b="1" dirty="0" smtClean="0">
                <a:ln w="11430"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effectLst>
                  <a:glow rad="1905000">
                    <a:srgbClr val="4BACC6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Конец</a:t>
            </a:r>
            <a:endParaRPr lang="ru-RU" sz="7200" b="1" dirty="0">
              <a:ln w="11430">
                <a:solidFill>
                  <a:srgbClr val="FF0000"/>
                </a:solidFill>
              </a:ln>
              <a:solidFill>
                <a:sysClr val="windowText" lastClr="000000"/>
              </a:solidFill>
              <a:effectLst>
                <a:glow rad="1905000">
                  <a:srgbClr val="4BACC6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Источник:</a:t>
            </a:r>
          </a:p>
          <a:p>
            <a:r>
              <a:rPr lang="ru-RU" dirty="0" smtClean="0"/>
              <a:t>Все изображения для слайдов взяты на сайте   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yandex.ru</a:t>
            </a:r>
            <a:r>
              <a:rPr lang="ru-RU" dirty="0" smtClean="0"/>
              <a:t> </a:t>
            </a:r>
            <a:r>
              <a:rPr lang="ru-RU" dirty="0"/>
              <a:t>	</a:t>
            </a:r>
            <a:r>
              <a:rPr lang="ru-RU" dirty="0" smtClean="0"/>
              <a:t>   </a:t>
            </a:r>
            <a:endParaRPr lang="ru-RU" dirty="0"/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3"/>
              </a:rPr>
              <a:t>https://yandex.ru/legal/fotki_termsofuse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r>
              <a:rPr lang="ru-RU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869" y="1179189"/>
            <a:ext cx="56732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Hurrying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to you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with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my congratulations!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1"/>
          <a:stretch/>
        </p:blipFill>
        <p:spPr bwMode="auto">
          <a:xfrm>
            <a:off x="0" y="17956"/>
            <a:ext cx="9144000" cy="684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868" y="475927"/>
            <a:ext cx="768149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Believe in yourself !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… And you will get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a star from the sky!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9127476" cy="68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869" y="1179189"/>
            <a:ext cx="834152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Let all your dreams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                     come true!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981" cy="688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3960536"/>
            <a:ext cx="5894171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Have wonderful minutes and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nice </a:t>
            </a: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m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oments! 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869" y="879386"/>
            <a:ext cx="885119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I often see you in my       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                             dreams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17416" b="534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2691" y="4507006"/>
            <a:ext cx="567327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Do not wait for wonder, just be wonder yourself!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6994" y="144868"/>
            <a:ext cx="90610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Do call me, please…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I miss you very…very much…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9" y="20622"/>
            <a:ext cx="9109010" cy="683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63688" y="176124"/>
            <a:ext cx="885119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Wish you a good mood!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167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2016-01-10T12:56:23Z</dcterms:created>
  <dcterms:modified xsi:type="dcterms:W3CDTF">2017-01-26T18:26:42Z</dcterms:modified>
</cp:coreProperties>
</file>