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70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3" autoAdjust="0"/>
    <p:restoredTop sz="86323" autoAdjust="0"/>
  </p:normalViewPr>
  <p:slideViewPr>
    <p:cSldViewPr>
      <p:cViewPr varScale="1">
        <p:scale>
          <a:sx n="64" d="100"/>
          <a:sy n="64" d="100"/>
        </p:scale>
        <p:origin x="-9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feed?z=photo-30559917_456243370%2Fwall-30559917_9660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456"/>
            <a:ext cx="9144000" cy="806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9413" y="404664"/>
            <a:ext cx="8283037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Истори</a:t>
            </a:r>
            <a:r>
              <a:rPr lang="ru-RU" sz="5400" b="1" cap="all" dirty="0" smtClean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я провала.</a:t>
            </a:r>
          </a:p>
          <a:p>
            <a:pPr algn="ctr"/>
            <a:r>
              <a:rPr lang="ru-RU" sz="5400" b="1" cap="all" dirty="0" smtClean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История успеха</a:t>
            </a:r>
            <a:endParaRPr lang="ru-RU" sz="5400" b="1" cap="all" dirty="0">
              <a:ln w="0">
                <a:solidFill>
                  <a:schemeClr val="bg1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180344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2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2017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7" y="2636912"/>
            <a:ext cx="88388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1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викторина</a:t>
            </a:r>
          </a:p>
          <a:p>
            <a:pPr algn="ctr"/>
            <a:r>
              <a:rPr lang="ru-RU" sz="3200" b="1" spc="50" dirty="0" smtClean="0">
                <a:ln w="11430">
                  <a:solidFill>
                    <a:schemeClr val="tx1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для учащихся 7 - 11 классов</a:t>
            </a:r>
            <a:endParaRPr lang="ru-RU" sz="3200" b="1" spc="50" dirty="0" smtClean="0">
              <a:ln w="11430"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222221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640960" cy="175432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9563" y="404664"/>
            <a:ext cx="8352928" cy="1584176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Стивен Спилберг</a:t>
            </a:r>
          </a:p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режиссёр</a:t>
            </a:r>
            <a:endParaRPr lang="en-US" sz="4400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0" y="312909"/>
            <a:ext cx="8758812" cy="621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640960" cy="2031325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9563" y="404664"/>
            <a:ext cx="8352928" cy="1944216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Майкл </a:t>
            </a:r>
            <a:r>
              <a:rPr lang="ru-RU" sz="4400" b="1" kern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Джордан</a:t>
            </a:r>
            <a:r>
              <a:rPr lang="ru-RU" sz="44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баскетболист</a:t>
            </a:r>
            <a:endParaRPr lang="en-US" sz="4400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71"/>
            <a:ext cx="9144000" cy="683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будьте успешны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371" y="0"/>
            <a:ext cx="1051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44824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Источник: </a:t>
            </a:r>
          </a:p>
          <a:p>
            <a:endParaRPr lang="ru-RU" dirty="0" smtClean="0"/>
          </a:p>
          <a:p>
            <a:r>
              <a:rPr lang="ru-RU" dirty="0" smtClean="0"/>
              <a:t>10 </a:t>
            </a:r>
            <a:r>
              <a:rPr lang="ru-RU" dirty="0"/>
              <a:t>провалов, которые обернулись ошеломительным </a:t>
            </a:r>
            <a:r>
              <a:rPr lang="ru-RU" dirty="0" smtClean="0"/>
              <a:t>успехом 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vk.com/feed?z=photo-30559917_456243370%2Fwall-30559917_96609</a:t>
            </a:r>
            <a:r>
              <a:rPr lang="ru-RU" dirty="0" smtClean="0"/>
              <a:t> </a:t>
            </a:r>
          </a:p>
          <a:p>
            <a:r>
              <a:rPr lang="ru-RU" dirty="0"/>
              <a:t>Изображения взяты на сайте    http://yandex.ru	</a:t>
            </a:r>
          </a:p>
          <a:p>
            <a:r>
              <a:rPr lang="ru-RU" dirty="0"/>
              <a:t>Условия использования сайта https://yandex.ru/legal/fotki_termsofuse/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" y="0"/>
            <a:ext cx="90817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640960" cy="175432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9563" y="404664"/>
            <a:ext cx="8352928" cy="1754326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Билл Гейтс</a:t>
            </a:r>
          </a:p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Основатель </a:t>
            </a:r>
            <a:r>
              <a:rPr lang="en-US" sz="44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Microsoft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2434"/>
            <a:ext cx="7344816" cy="653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640960" cy="175432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9563" y="404664"/>
            <a:ext cx="8352928" cy="1656184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Джоан Роулинг</a:t>
            </a:r>
          </a:p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писательница</a:t>
            </a:r>
            <a:endParaRPr lang="en-US" sz="4400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992888" cy="64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640960" cy="175432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9563" y="404664"/>
            <a:ext cx="8352928" cy="1754326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Альберт Эйнштейн</a:t>
            </a:r>
          </a:p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физик</a:t>
            </a:r>
            <a:endParaRPr lang="en-US" sz="4400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39"/>
            <a:ext cx="7992888" cy="64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640960" cy="175432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9563" y="404664"/>
            <a:ext cx="8352928" cy="1754326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Мэрилин Монро</a:t>
            </a:r>
          </a:p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актриса</a:t>
            </a:r>
            <a:endParaRPr lang="en-US" sz="4400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184"/>
            <a:ext cx="8697912" cy="656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640960" cy="175432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37816" y="402159"/>
            <a:ext cx="8352928" cy="1754326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Опра</a:t>
            </a:r>
            <a:r>
              <a:rPr lang="ru-RU" sz="44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400" b="1" kern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Уинфри</a:t>
            </a:r>
            <a:endParaRPr lang="ru-RU" sz="4400" b="1" kern="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телеведущая</a:t>
            </a:r>
            <a:endParaRPr lang="en-US" sz="4400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701476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04664"/>
            <a:ext cx="8640960" cy="175432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231974"/>
            <a:ext cx="8640960" cy="1756866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Уолт Дисней</a:t>
            </a:r>
          </a:p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Художник-мультипликатор</a:t>
            </a:r>
            <a:endParaRPr lang="en-US" sz="4000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56066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04664"/>
            <a:ext cx="8640960" cy="175432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9563" y="404664"/>
            <a:ext cx="8352928" cy="1754326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Томас Эдисон </a:t>
            </a:r>
          </a:p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изобретатель</a:t>
            </a:r>
            <a:endParaRPr lang="en-US" sz="4400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13" y="188640"/>
            <a:ext cx="7993985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640960" cy="175432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9563" y="404664"/>
            <a:ext cx="8352928" cy="1754326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Стив Джобс</a:t>
            </a:r>
          </a:p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Основатель </a:t>
            </a:r>
            <a:r>
              <a:rPr lang="en-US" sz="4400" b="1" kern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Apple</a:t>
            </a:r>
            <a:endParaRPr lang="en-US" sz="4400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92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19</cp:revision>
  <dcterms:created xsi:type="dcterms:W3CDTF">2016-01-10T12:56:23Z</dcterms:created>
  <dcterms:modified xsi:type="dcterms:W3CDTF">2017-01-29T15:44:09Z</dcterms:modified>
</cp:coreProperties>
</file>