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3" autoAdjust="0"/>
    <p:restoredTop sz="86323" autoAdjust="0"/>
  </p:normalViewPr>
  <p:slideViewPr>
    <p:cSldViewPr>
      <p:cViewPr varScale="1">
        <p:scale>
          <a:sx n="64" d="100"/>
          <a:sy n="64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lh3.googleusercontent.com/-1BiigBqaZu0/UPYJDNZAeBI/AAAAAAAAAzA/EmULqd1njL0/w800-h800/SoYummy-Logo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75856" y="5143141"/>
            <a:ext cx="46805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94246"/>
            <a:ext cx="6186309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So Yummy!</a:t>
            </a:r>
            <a:endParaRPr lang="ru-RU" sz="7200" b="1" cap="all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23439"/>
            <a:ext cx="2843808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Food Riddles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Quiz</a:t>
            </a:r>
            <a:endParaRPr lang="en-US" sz="32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for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4-7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Formers</a:t>
            </a:r>
            <a:endParaRPr lang="ru-RU" sz="32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7" y="3995678"/>
            <a:ext cx="8856685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  <a:endParaRPr lang="ru-RU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  <a:endParaRPr lang="ru-RU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2276872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If you eat me every day, you keep                            the                       doctor                      away!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Apple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504" y="2348880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round and make you cry but I am                                  a very                          useful vegetable 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Onion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3518" y="1052736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orange and I am like a ball!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Orange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2276872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orange and round but smaller                       than                            an                         orange!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1880" y="5157192"/>
            <a:ext cx="42484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Tangerine!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2348880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brown outside and white                          inside.                                 I grow underground!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Potato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3518" y="1916832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green, round and I am a goat’s favorite            food, too!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9604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Cabbage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3424" y="2348880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green and long and I have                      pimples                       on my                   body!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75856" y="5143141"/>
            <a:ext cx="46805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Cucumber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9559" y="692696"/>
            <a:ext cx="747677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Eat healthy food and be healthy 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75856" y="5143141"/>
            <a:ext cx="46805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The End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420888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Загадки придуманы автором. </a:t>
            </a:r>
            <a:endParaRPr lang="en-US" dirty="0" smtClean="0"/>
          </a:p>
          <a:p>
            <a:r>
              <a:rPr lang="ru-RU" dirty="0" smtClean="0"/>
              <a:t>Для фона слайдов использована иллюстрация </a:t>
            </a:r>
            <a:r>
              <a:rPr lang="en-US" dirty="0">
                <a:hlinkClick r:id="rId2"/>
              </a:rPr>
              <a:t>https://lh3.googleusercontent.com/-</a:t>
            </a:r>
            <a:r>
              <a:rPr lang="en-US" dirty="0" smtClean="0">
                <a:hlinkClick r:id="rId2"/>
              </a:rPr>
              <a:t>1BiigBqaZu0/UPYJDNZAeBI/AAAAAAAAAzA/EmULqd1njL0/w800-h800/SoYummy-Logo.png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79" y="692696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a long yellow fruit 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Banana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78" y="1124744"/>
            <a:ext cx="873760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cold and sweet. You eat me especially in summer!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47864" y="5157192"/>
            <a:ext cx="43924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Ice-cream!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9841" y="1052736"/>
            <a:ext cx="866559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a popular fast food with a sausage in the middle!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Hot dog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7222" y="1124744"/>
            <a:ext cx="852157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yellow but sour. People often put me into the tea!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Lemon! 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03198" y="1556792"/>
            <a:ext cx="873760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an orange vegetable. Rabbits like me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very much!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Carrot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00859" y="1556792"/>
            <a:ext cx="801752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white drink. Cats love me so much,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too!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Milk! 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8716" y="2207005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white and I make your tea and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coffee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sweet!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Sugar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78" y="2276872"/>
            <a:ext cx="585728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 am white outside and you eat me fried, boiled and scrambled!</a:t>
            </a:r>
            <a:endParaRPr lang="en-US" sz="540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127575"/>
            <a:ext cx="367240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5157192"/>
            <a:ext cx="36724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latin typeface="Arial Black" panose="020B0A04020102020204" pitchFamily="34" charset="0"/>
              </a:rPr>
              <a:t>Egg !</a:t>
            </a:r>
            <a:endParaRPr lang="en-US" sz="5400" b="1" kern="0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281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17</cp:revision>
  <dcterms:created xsi:type="dcterms:W3CDTF">2016-01-10T12:56:23Z</dcterms:created>
  <dcterms:modified xsi:type="dcterms:W3CDTF">2017-01-29T17:26:18Z</dcterms:modified>
</cp:coreProperties>
</file>