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2" r:id="rId3"/>
    <p:sldId id="265" r:id="rId4"/>
    <p:sldId id="266" r:id="rId5"/>
    <p:sldId id="267" r:id="rId6"/>
    <p:sldId id="268" r:id="rId7"/>
    <p:sldId id="269" r:id="rId8"/>
    <p:sldId id="27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00FF00"/>
    <a:srgbClr val="FF66CC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4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16951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11036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37850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78494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56358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17540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90774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83839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71092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20569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7135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948264" y="6375571"/>
            <a:ext cx="1889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rgbClr val="7030A0"/>
                </a:solidFill>
              </a:rPr>
              <a:t>http://mykids.ucoz.ru/</a:t>
            </a:r>
            <a:endParaRPr lang="uk-UA" sz="1400" b="1" i="1" dirty="0">
              <a:solidFill>
                <a:srgbClr val="7030A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045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4.bp.blogspot.com/_vT9kb0nSJDg/R8VMU7nVM1I/AAAAAAAADEE/THRkrX8kvN8/s400/buho_lector_en_mecedora_md_wht.gif" TargetMode="External"/><Relationship Id="rId3" Type="http://schemas.openxmlformats.org/officeDocument/2006/relationships/hyperlink" Target="http://zhakulina281209.blogspot.com/2010/09/ms-powerpoint.html" TargetMode="External"/><Relationship Id="rId7" Type="http://schemas.openxmlformats.org/officeDocument/2006/relationships/hyperlink" Target="http://gymnasium31.ru/images/OWL.gif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urora-nsk.ru/files/node_images/1f2983a8450ffd97.jpg" TargetMode="External"/><Relationship Id="rId5" Type="http://schemas.openxmlformats.org/officeDocument/2006/relationships/hyperlink" Target="http://img.espicture.ru/25/mudraya-sova-kartinki--dlya-deteyy-3.jpg" TargetMode="External"/><Relationship Id="rId4" Type="http://schemas.openxmlformats.org/officeDocument/2006/relationships/hyperlink" Target="http://i80.beon.ru/34/81/2628134/42/101689942/09092628e7ea23f4cfe6451f74218fa8.gif" TargetMode="External"/><Relationship Id="rId9" Type="http://schemas.openxmlformats.org/officeDocument/2006/relationships/hyperlink" Target="http://3.bp.blogspot.com/-AVGybMRuyEw/VIrHh4GSAQI/AAAAAAAAWgY/ptvEqNKcy28/s1600/0_5118c_36d31a2c_L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80.beon.ru/34/81/2628134/42/101689942/09092628e7ea23f4cfe6451f74218fa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61"/>
            <a:ext cx="9169681" cy="68461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701" y="1413432"/>
            <a:ext cx="4897539" cy="158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3131840" y="1739446"/>
            <a:ext cx="3600400" cy="932409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TopLeft">
                <a:rot lat="0" lon="20519995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Magic Tube</a:t>
            </a:r>
            <a:endParaRPr lang="ru-RU" sz="3600" b="1" kern="10" dirty="0">
              <a:ln w="9525"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6" name="WordArt 10"/>
          <p:cNvSpPr>
            <a:spLocks noChangeArrowheads="1" noChangeShapeType="1" noTextEdit="1"/>
          </p:cNvSpPr>
          <p:nvPr/>
        </p:nvSpPr>
        <p:spPr bwMode="auto">
          <a:xfrm>
            <a:off x="1475656" y="332656"/>
            <a:ext cx="6120680" cy="7753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14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Warning Signs</a:t>
            </a:r>
            <a:endParaRPr lang="ru-RU" sz="14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89134" y="3157040"/>
            <a:ext cx="599144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00FFFF"/>
                </a:solidFill>
              </a:rPr>
              <a:t>Интерактивная тренажёр-игра от </a:t>
            </a:r>
            <a:r>
              <a:rPr lang="en-US" altLang="ru-RU" sz="1800" b="1" dirty="0" smtClean="0">
                <a:solidFill>
                  <a:srgbClr val="00FFFF"/>
                </a:solidFill>
              </a:rPr>
              <a:t>Awesome the Owl</a:t>
            </a:r>
            <a:endParaRPr lang="ru-RU" altLang="ru-RU" sz="1800" b="1" dirty="0" smtClean="0">
              <a:solidFill>
                <a:srgbClr val="00FFFF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00FFFF"/>
                </a:solidFill>
              </a:rPr>
              <a:t>для активизации лексики по теме </a:t>
            </a:r>
            <a:r>
              <a:rPr lang="ru-RU" altLang="ru-RU" sz="1800" b="1" dirty="0" smtClean="0">
                <a:solidFill>
                  <a:srgbClr val="00FFFF"/>
                </a:solidFill>
              </a:rPr>
              <a:t>«</a:t>
            </a:r>
            <a:r>
              <a:rPr lang="en-US" altLang="ru-RU" sz="1800" b="1" dirty="0" smtClean="0">
                <a:solidFill>
                  <a:srgbClr val="00FFFF"/>
                </a:solidFill>
              </a:rPr>
              <a:t>Warning Signs</a:t>
            </a:r>
            <a:r>
              <a:rPr lang="ru-RU" altLang="ru-RU" sz="1800" b="1" dirty="0" smtClean="0">
                <a:solidFill>
                  <a:srgbClr val="00FFFF"/>
                </a:solidFill>
              </a:rPr>
              <a:t>» </a:t>
            </a:r>
            <a:endParaRPr lang="ru-RU" altLang="ru-RU" sz="1800" b="1" dirty="0" smtClean="0">
              <a:solidFill>
                <a:srgbClr val="00FFFF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800" b="1" dirty="0" smtClean="0">
                <a:solidFill>
                  <a:srgbClr val="00FFFF"/>
                </a:solidFill>
              </a:rPr>
              <a:t>на </a:t>
            </a:r>
            <a:r>
              <a:rPr lang="ru-RU" altLang="ru-RU" sz="1800" b="1" dirty="0">
                <a:solidFill>
                  <a:srgbClr val="00FFFF"/>
                </a:solidFill>
              </a:rPr>
              <a:t>английском </a:t>
            </a:r>
            <a:r>
              <a:rPr lang="ru-RU" altLang="ru-RU" sz="1800" b="1" dirty="0" smtClean="0">
                <a:solidFill>
                  <a:srgbClr val="00FFFF"/>
                </a:solidFill>
              </a:rPr>
              <a:t>языке для </a:t>
            </a:r>
            <a:r>
              <a:rPr lang="ru-RU" altLang="ru-RU" sz="1800" b="1" dirty="0" smtClean="0">
                <a:solidFill>
                  <a:srgbClr val="00FFFF"/>
                </a:solidFill>
              </a:rPr>
              <a:t>учащихся 8-11 классов</a:t>
            </a:r>
            <a:endParaRPr lang="ru-RU" altLang="ru-RU" sz="1800" b="1" dirty="0">
              <a:solidFill>
                <a:srgbClr val="00FFFF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 dirty="0" smtClean="0">
              <a:solidFill>
                <a:srgbClr val="00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7518" y="4869160"/>
            <a:ext cx="8856685" cy="18774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4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4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</a:t>
            </a: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7518" y="4095759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800" b="1" dirty="0">
              <a:ln w="1905"/>
              <a:solidFill>
                <a:srgbClr val="00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84275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i80.beon.ru/34/81/2628134/42/101689942/09092628e7ea23f4cfe6451f74218fa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61"/>
            <a:ext cx="9169681" cy="68461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548680"/>
            <a:ext cx="4268177" cy="341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7938"/>
            <a:ext cx="6192688" cy="3539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Hi!</a:t>
            </a:r>
          </a:p>
          <a:p>
            <a:pPr algn="ctr"/>
            <a:r>
              <a:rPr lang="en-US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Let’s play MAGIC TUBE game!</a:t>
            </a:r>
          </a:p>
          <a:p>
            <a:pPr algn="ctr"/>
            <a:r>
              <a:rPr lang="en-US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Haw can you remember or</a:t>
            </a:r>
          </a:p>
          <a:p>
            <a:pPr algn="ctr"/>
            <a:r>
              <a:rPr lang="en-US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you have already remembered </a:t>
            </a:r>
          </a:p>
          <a:p>
            <a:pPr algn="ctr"/>
            <a:r>
              <a:rPr lang="en-US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new words </a:t>
            </a:r>
          </a:p>
          <a:p>
            <a:pPr algn="ctr"/>
            <a:r>
              <a:rPr lang="en-US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from the topic </a:t>
            </a:r>
            <a:endParaRPr lang="ru-RU" sz="32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Dependent </a:t>
            </a:r>
            <a:r>
              <a:rPr lang="en-US" sz="32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Prepositions? </a:t>
            </a:r>
            <a:endParaRPr lang="en-US" sz="32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Управляющая кнопка: настраиваемая 7">
            <a:hlinkClick r:id="" action="ppaction://hlinkshowjump?jump=nextslide" highlightClick="1"/>
          </p:cNvPr>
          <p:cNvSpPr/>
          <p:nvPr/>
        </p:nvSpPr>
        <p:spPr>
          <a:xfrm>
            <a:off x="467544" y="4725144"/>
            <a:ext cx="7816735" cy="360040"/>
          </a:xfrm>
          <a:prstGeom prst="actionButtonBlank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Let’s</a:t>
            </a:r>
            <a:r>
              <a:rPr lang="ru-RU" sz="8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Start!</a:t>
            </a:r>
            <a:endParaRPr lang="uk-UA" sz="80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55891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 Веснушки_mp3cut.foxcom.s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0099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-72767"/>
            <a:ext cx="4432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4781488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878" y="1021523"/>
            <a:ext cx="581490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Осторожно</a:t>
            </a:r>
          </a:p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CAUTION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2611" y="1864220"/>
            <a:ext cx="47525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Забронировано</a:t>
            </a:r>
          </a:p>
          <a:p>
            <a:pPr eaLnBrk="1" hangingPunct="1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RESERVED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2492896"/>
            <a:ext cx="46805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Осторожно </a:t>
            </a:r>
          </a:p>
          <a:p>
            <a:pPr eaLnBrk="1" hangingPunct="1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окрашено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WET PAINT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214" y="4781488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Заголовок 1"/>
          <p:cNvSpPr>
            <a:spLocks noGrp="1"/>
          </p:cNvSpPr>
          <p:nvPr>
            <p:ph type="title"/>
          </p:nvPr>
        </p:nvSpPr>
        <p:spPr>
          <a:xfrm>
            <a:off x="155322" y="0"/>
            <a:ext cx="4343463" cy="7620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Translate!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0" y="3573016"/>
            <a:ext cx="5400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мусора</a:t>
            </a:r>
            <a:endParaRPr lang="ru-RU" sz="2400" b="1" dirty="0" smtClean="0">
              <a:latin typeface="Arial Black" pitchFamily="34" charset="0"/>
              <a:cs typeface="Times New Roman" pitchFamily="18" charset="0"/>
            </a:endParaRPr>
          </a:p>
          <a:p>
            <a:pPr eaLnBrk="1" hangingPunct="1"/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FOR</a:t>
            </a:r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 LITTER</a:t>
            </a:r>
            <a:endParaRPr lang="ru-RU" sz="4000" b="1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514" y="4776426"/>
            <a:ext cx="3617526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45902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67" b="98333" l="10000" r="99625">
                        <a14:foregroundMark x1="55000" y1="11833" x2="58250" y2="21333"/>
                        <a14:foregroundMark x1="61750" y1="29833" x2="47125" y2="32333"/>
                        <a14:foregroundMark x1="51875" y1="25333" x2="52875" y2="29500"/>
                        <a14:foregroundMark x1="52625" y1="36333" x2="54250" y2="65000"/>
                        <a14:foregroundMark x1="56875" y1="36667" x2="59625" y2="54667"/>
                        <a14:foregroundMark x1="47875" y1="39500" x2="46500" y2="63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12724" y="3931938"/>
            <a:ext cx="3341599" cy="250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410830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2.77778E-6 0.587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6088 L 0.54931 0.608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31 0.6088 L 0.54931 -0.0317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461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49422 L 0.53369 0.4942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68 0.49421 L 0.53072 -0.0275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6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017E-7 L 0.01076 0.3748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8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31389 L 0.53143 0.3138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54 0.3772 L 0.54444 -0.0212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 0.00046 L 0.05191 0.2542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2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0.23357 L 0.59723 0.2335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16 0.26019 L 0.5342 -0.0099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6" grpId="0"/>
      <p:bldP spid="16" grpId="1"/>
      <p:bldP spid="1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9417" y="4151167"/>
            <a:ext cx="1808287" cy="250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468" y="5012727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63750" y="4988"/>
            <a:ext cx="4429125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998356"/>
            <a:ext cx="47148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Выход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</a:rPr>
              <a:t>EXIT</a:t>
            </a:r>
            <a:endParaRPr lang="ru-RU" sz="3600" b="1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1772816"/>
            <a:ext cx="47148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Прибытие</a:t>
            </a: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</a:rPr>
              <a:t>ARRIVALS</a:t>
            </a:r>
            <a:endParaRPr lang="ru-RU" sz="3200" b="1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2852936"/>
            <a:ext cx="47148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 себе  </a:t>
            </a:r>
            <a:r>
              <a:rPr lang="ru-RU" sz="3200" b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PULL</a:t>
            </a:r>
            <a:endParaRPr lang="ru-RU" sz="4000" b="1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9464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468" y="4967789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Заголовок 1"/>
          <p:cNvSpPr>
            <a:spLocks noGrp="1"/>
          </p:cNvSpPr>
          <p:nvPr>
            <p:ph type="title"/>
          </p:nvPr>
        </p:nvSpPr>
        <p:spPr>
          <a:xfrm>
            <a:off x="315849" y="19606"/>
            <a:ext cx="4176141" cy="7620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Translate!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-35994" y="3597711"/>
            <a:ext cx="4713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Продано</a:t>
            </a:r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SOLD </a:t>
            </a:r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OUT</a:t>
            </a:r>
            <a:endParaRPr lang="ru-RU" sz="4000" b="1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950" y="5014315"/>
            <a:ext cx="335280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45902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37389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2.77778E-6 0.587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6088 L 0.54931 0.608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31 0.6088 L 0.54931 -0.0317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461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49422 L 0.53369 0.4942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68 0.49421 L 0.53072 -0.0275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6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017E-7 L 0.01076 0.3748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8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31389 L 0.53143 0.3138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54 0.3772 L 0.54444 -0.0212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 0.00046 L 0.05191 0.2542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2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0.23357 L 0.59723 0.2335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16 0.26019 L 0.5342 -0.0099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6" grpId="0"/>
      <p:bldP spid="16" grpId="1"/>
      <p:bldP spid="1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80528" y="4379986"/>
            <a:ext cx="2736304" cy="247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82" y="4954439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14023" y="-2815"/>
            <a:ext cx="4429125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1065505"/>
            <a:ext cx="43204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Внимание!      </a:t>
            </a:r>
          </a:p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ATTENTION</a:t>
            </a:r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! </a:t>
            </a:r>
            <a:endParaRPr lang="ru-RU" sz="3600" b="1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2132856"/>
            <a:ext cx="44902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Берегись!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BEWARE</a:t>
            </a:r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!</a:t>
            </a:r>
            <a:r>
              <a:rPr lang="en-US" sz="3200" dirty="0" smtClean="0"/>
              <a:t>    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-30739" y="3129611"/>
            <a:ext cx="48343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курить!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NO </a:t>
            </a:r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SMOKING</a:t>
            </a:r>
            <a:endParaRPr lang="ru-RU" sz="4000" b="1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9464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799" y="4954439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Заголовок 1"/>
          <p:cNvSpPr>
            <a:spLocks noGrp="1"/>
          </p:cNvSpPr>
          <p:nvPr>
            <p:ph type="title"/>
          </p:nvPr>
        </p:nvSpPr>
        <p:spPr>
          <a:xfrm>
            <a:off x="208407" y="33254"/>
            <a:ext cx="4391025" cy="7620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Translate!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963" y="3837497"/>
            <a:ext cx="438195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Закрыто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CLOSED</a:t>
            </a:r>
            <a:endParaRPr lang="ru-RU" sz="4000" b="1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82" y="4934449"/>
            <a:ext cx="335280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45902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67277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2.77778E-6 0.587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6088 L 0.54931 0.608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31 0.6088 L 0.54931 -0.0317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461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49422 L 0.53369 0.4942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68 0.49421 L 0.53072 -0.0275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6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017E-7 L 0.01076 0.3748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8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31389 L 0.53143 0.3138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54 0.3772 L 0.54444 -0.0212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 0.00046 L 0.05191 0.2542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2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0.23357 L 0.59723 0.2335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16 0.26019 L 0.5342 -0.0099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6" grpId="0"/>
      <p:bldP spid="16" grpId="1"/>
      <p:bldP spid="1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45313" y="4664428"/>
            <a:ext cx="1539230" cy="219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702" y="5000920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21483" y="4754"/>
            <a:ext cx="4429125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FF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-45314" y="974382"/>
            <a:ext cx="475252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Имеется </a:t>
            </a:r>
          </a:p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продаже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ON </a:t>
            </a:r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SALE</a:t>
            </a:r>
            <a:r>
              <a:rPr lang="en-US" sz="3200" dirty="0" smtClean="0">
                <a:solidFill>
                  <a:schemeClr val="bg1"/>
                </a:solidFill>
              </a:rPr>
              <a:t> 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2132856"/>
            <a:ext cx="448260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 собаками </a:t>
            </a:r>
          </a:p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 входить!</a:t>
            </a:r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DOGS</a:t>
            </a:r>
            <a:r>
              <a:rPr lang="en-US" sz="3200" dirty="0" smtClean="0">
                <a:solidFill>
                  <a:schemeClr val="bg1"/>
                </a:solidFill>
              </a:rPr>
              <a:t>  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3429000"/>
            <a:ext cx="44556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 себя     </a:t>
            </a:r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PUSH</a:t>
            </a:r>
            <a:endParaRPr lang="ru-RU" sz="4000" b="1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9464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415" y="4983842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Заголовок 1"/>
          <p:cNvSpPr>
            <a:spLocks noGrp="1"/>
          </p:cNvSpPr>
          <p:nvPr>
            <p:ph type="title"/>
          </p:nvPr>
        </p:nvSpPr>
        <p:spPr>
          <a:xfrm>
            <a:off x="323851" y="146050"/>
            <a:ext cx="4176141" cy="7620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Translate!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0" y="4077072"/>
            <a:ext cx="44439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Стойте!     </a:t>
            </a:r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STOP</a:t>
            </a:r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!</a:t>
            </a:r>
            <a:endParaRPr lang="ru-RU" sz="4000" b="1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414" y="4974321"/>
            <a:ext cx="3577625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45902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50950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2.77778E-6 0.587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6088 L 0.54931 0.608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31 0.6088 L 0.54931 -0.0317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461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49422 L 0.53369 0.4942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68 0.49421 L 0.53072 -0.0275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6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017E-7 L 0.01076 0.3748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8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31389 L 0.53143 0.3138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54 0.3772 L 0.54444 -0.0212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 0.00046 L 0.05191 0.2542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2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0.23357 L 0.59723 0.2335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16 0.26019 L 0.5342 -0.0099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6" grpId="0"/>
      <p:bldP spid="16" grpId="1"/>
      <p:bldP spid="16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43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80.beon.ru/34/81/2628134/42/101689942/09092628e7ea23f4cfe6451f74218fa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61"/>
            <a:ext cx="9169681" cy="68461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2875002"/>
            <a:ext cx="3852428" cy="297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4208" y="1127178"/>
            <a:ext cx="4639412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Справились! </a:t>
            </a:r>
            <a:endParaRPr lang="uk-UA" sz="6000" b="1" spc="50" dirty="0">
              <a:ln w="11430"/>
              <a:solidFill>
                <a:srgbClr val="00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1585" y="2875002"/>
            <a:ext cx="4085029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Well done!</a:t>
            </a:r>
            <a:endParaRPr lang="uk-UA" sz="66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179512" y="260648"/>
            <a:ext cx="1368152" cy="391649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EXIT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4268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nusovka-Chernyy-kotmp3cut.foxcom.s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4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34" presetClass="emph" presetSubtype="0" repeatCount="2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3933056"/>
            <a:ext cx="415846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1840" y="404664"/>
            <a:ext cx="356495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Интернет-ресурсы:</a:t>
            </a:r>
            <a:endParaRPr lang="uk-UA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395536" y="6021288"/>
            <a:ext cx="648072" cy="576064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268760"/>
            <a:ext cx="88569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презентации использован технологический приём «Волшебная труба» </a:t>
            </a:r>
            <a:r>
              <a:rPr lang="ru-RU" dirty="0" err="1"/>
              <a:t>Жакулиной</a:t>
            </a:r>
            <a:r>
              <a:rPr lang="ru-RU" dirty="0"/>
              <a:t> И.В. </a:t>
            </a:r>
          </a:p>
          <a:p>
            <a:r>
              <a:rPr lang="ru-RU" dirty="0"/>
              <a:t> </a:t>
            </a:r>
            <a:r>
              <a:rPr lang="en-US" dirty="0">
                <a:hlinkClick r:id="rId3"/>
              </a:rPr>
              <a:t>http://zhakulina281209.blogspot.com/2010/09/ms-powerpoint.html</a:t>
            </a:r>
            <a:r>
              <a:rPr lang="ru-RU" dirty="0"/>
              <a:t> </a:t>
            </a:r>
            <a:endParaRPr lang="en-US" dirty="0" smtClean="0"/>
          </a:p>
          <a:p>
            <a:r>
              <a:rPr lang="ru-RU" dirty="0"/>
              <a:t> </a:t>
            </a:r>
            <a:r>
              <a:rPr lang="ru-RU" dirty="0" smtClean="0"/>
              <a:t>а также картины и изображения :</a:t>
            </a:r>
            <a:endParaRPr lang="uk-UA" dirty="0"/>
          </a:p>
          <a:p>
            <a:endParaRPr lang="en-US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i80.beon.ru/34/81/2628134/42/101689942/09092628e7ea23f4cfe6451f74218fa8.gif</a:t>
            </a:r>
            <a:endParaRPr lang="ru-RU" dirty="0" smtClean="0"/>
          </a:p>
          <a:p>
            <a:r>
              <a:rPr lang="en-US" dirty="0">
                <a:hlinkClick r:id="rId5"/>
              </a:rPr>
              <a:t>http://img.espicture.ru/25/mudraya-sova-kartinki--</a:t>
            </a:r>
            <a:r>
              <a:rPr lang="en-US" dirty="0" smtClean="0">
                <a:hlinkClick r:id="rId5"/>
              </a:rPr>
              <a:t>dlya-deteyy-3.jpg</a:t>
            </a:r>
            <a:endParaRPr lang="ru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www.aurora-nsk.ru/files/node_images/1f2983a8450ffd97.jpg</a:t>
            </a:r>
            <a:endParaRPr lang="ru-RU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gymnasium31.ru/images/OWL.gif</a:t>
            </a:r>
            <a:endParaRPr lang="ru-RU" dirty="0" smtClean="0"/>
          </a:p>
          <a:p>
            <a:r>
              <a:rPr lang="en-US" dirty="0">
                <a:hlinkClick r:id="rId8"/>
              </a:rPr>
              <a:t>http://4.bp.blogspot.com/_</a:t>
            </a:r>
            <a:r>
              <a:rPr lang="en-US" dirty="0" smtClean="0">
                <a:hlinkClick r:id="rId8"/>
              </a:rPr>
              <a:t>vT9kb0nSJDg/R8VMU7nVM1I/AAAAAAAADEE/THRkrX8kvN8/s400/buho_lector_en_mecedora_md_wht.gif</a:t>
            </a:r>
            <a:endParaRPr lang="ru-RU" dirty="0" smtClean="0"/>
          </a:p>
          <a:p>
            <a:r>
              <a:rPr lang="en-US" dirty="0">
                <a:hlinkClick r:id="rId9"/>
              </a:rPr>
              <a:t>http://3.bp.blogspot.com/-</a:t>
            </a:r>
            <a:r>
              <a:rPr lang="en-US" dirty="0" smtClean="0">
                <a:hlinkClick r:id="rId9"/>
              </a:rPr>
              <a:t>AVGybMRuyEw/VIrHh4GSAQI/AAAAAAAAWgY/ptvEqNKcy28/s1600/0_5118c_36d31a2c_L.gif</a:t>
            </a:r>
            <a:endParaRPr lang="ru-RU" dirty="0" smtClean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292074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208</Words>
  <Application>Microsoft Office PowerPoint</Application>
  <PresentationFormat>Экран (4:3)</PresentationFormat>
  <Paragraphs>65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1_Тема Office</vt:lpstr>
      <vt:lpstr>Слайд 1</vt:lpstr>
      <vt:lpstr>Слайд 2</vt:lpstr>
      <vt:lpstr>Translate!</vt:lpstr>
      <vt:lpstr>Translate!</vt:lpstr>
      <vt:lpstr>Translate!</vt:lpstr>
      <vt:lpstr>Translate!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Lidia</dc:creator>
  <cp:lastModifiedBy>Учитель</cp:lastModifiedBy>
  <cp:revision>49</cp:revision>
  <dcterms:created xsi:type="dcterms:W3CDTF">2014-10-25T10:25:03Z</dcterms:created>
  <dcterms:modified xsi:type="dcterms:W3CDTF">2017-01-30T10:14:18Z</dcterms:modified>
</cp:coreProperties>
</file>