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5" r:id="rId2"/>
    <p:sldId id="256" r:id="rId3"/>
    <p:sldId id="258" r:id="rId4"/>
    <p:sldId id="259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69" autoAdjust="0"/>
    <p:restoredTop sz="94660"/>
  </p:normalViewPr>
  <p:slideViewPr>
    <p:cSldViewPr snapToGrid="0">
      <p:cViewPr>
        <p:scale>
          <a:sx n="70" d="100"/>
          <a:sy n="70" d="100"/>
        </p:scale>
        <p:origin x="-504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68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EC1FA-84D1-4B28-840C-51CE53F92F26}" type="datetimeFigureOut">
              <a:rPr lang="ru-RU"/>
              <a:pPr/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1F086-8A71-4A44-8EB1-B7B17979F7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74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Подготовила материал: </a:t>
            </a:r>
          </a:p>
          <a:p>
            <a:r>
              <a:rPr lang="ru-RU" dirty="0" smtClean="0"/>
              <a:t>                                      Трифонова Людмила Петровна,</a:t>
            </a:r>
          </a:p>
          <a:p>
            <a:r>
              <a:rPr lang="ru-RU" dirty="0" smtClean="0"/>
              <a:t>                                                Учитель Религии </a:t>
            </a:r>
            <a:r>
              <a:rPr lang="ru-RU" dirty="0" err="1" smtClean="0"/>
              <a:t>россии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                                                      МБОУ </a:t>
            </a:r>
            <a:r>
              <a:rPr lang="ru-RU" dirty="0" err="1" smtClean="0"/>
              <a:t>Арефинская</a:t>
            </a:r>
            <a:r>
              <a:rPr lang="ru-RU" dirty="0" smtClean="0"/>
              <a:t> СОШ,</a:t>
            </a:r>
          </a:p>
          <a:p>
            <a:r>
              <a:rPr lang="ru-RU" dirty="0" smtClean="0"/>
              <a:t>                                                   Нижегородская область.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Митрополит Волоколамский Илларион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81744" y="2819399"/>
            <a:ext cx="5562600" cy="3385457"/>
          </a:xfrm>
        </p:spPr>
        <p:txBody>
          <a:bodyPr>
            <a:normAutofit/>
          </a:bodyPr>
          <a:lstStyle/>
          <a:p>
            <a:r>
              <a:rPr lang="ru-RU" sz="2400" b="0" dirty="0" smtClean="0"/>
              <a:t>родился на 24 июня 1966. </a:t>
            </a:r>
            <a:r>
              <a:rPr lang="ru-RU" b="0" dirty="0" smtClean="0"/>
              <a:t>Ему была предназначена хорошая музыкальная карьера, так как он, окончив музыкальную школу </a:t>
            </a:r>
            <a:r>
              <a:rPr lang="ru-RU" b="0" dirty="0" err="1" smtClean="0"/>
              <a:t>Гнесиных</a:t>
            </a:r>
            <a:r>
              <a:rPr lang="ru-RU" b="0" dirty="0" smtClean="0"/>
              <a:t>, выучился затем и в Московской государственной консерватории. Потом он отслужил положенных два года в Советской армии, после чего сразу решил стать послушником </a:t>
            </a:r>
            <a:r>
              <a:rPr lang="ru-RU" b="0" dirty="0" err="1" smtClean="0"/>
              <a:t>Виленского</a:t>
            </a:r>
            <a:r>
              <a:rPr lang="ru-RU" b="0" dirty="0" smtClean="0"/>
              <a:t> Свято-Духова монастыря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Митрополит Волоколамский Илларион</a:t>
            </a:r>
            <a:endParaRPr lang="ru-RU" dirty="0"/>
          </a:p>
        </p:txBody>
      </p:sp>
      <p:pic>
        <p:nvPicPr>
          <p:cNvPr id="1026" name="Picture 2" descr="Митрополит Иларион Алфеев: биография, фото, проповед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461" y="2656114"/>
            <a:ext cx="523875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Семья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5648" y="1600590"/>
            <a:ext cx="1102383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Будущий митрополит Илларион родился в столице России, в очень интеллигентной семье. Дата его рождения - 24 июля 1966 года. Его дед, </a:t>
            </a:r>
            <a:r>
              <a:rPr lang="ru-RU" sz="2000" dirty="0" err="1" smtClean="0"/>
              <a:t>Дашевский</a:t>
            </a:r>
            <a:r>
              <a:rPr lang="ru-RU" sz="2000" dirty="0" smtClean="0"/>
              <a:t> Григорий Маркович, был историком, который написал ряд книг об испанской Гражданской войне. К сожалению, он погиб в 1944 году на войне с фашистами. Отец митрополита, </a:t>
            </a:r>
            <a:r>
              <a:rPr lang="ru-RU" sz="2000" dirty="0" err="1" smtClean="0"/>
              <a:t>Дашевский</a:t>
            </a:r>
            <a:r>
              <a:rPr lang="ru-RU" sz="2000" dirty="0" smtClean="0"/>
              <a:t> Валерий Григорьевич, был доктором физико-математических наук и писал научные труды. Он автор монографий по органической химии. Но Валерий Григорьевич ушел из семьи и потом погиб от несчастного случая. Мать Григория была писательницей, которой и досталась та горькая доля - одной воспитывать сына. Его окрестили в 11 лет. С 1973 по 1984 год Илларион обучался в Московской средней специальной музыкальной школе имени </a:t>
            </a:r>
            <a:r>
              <a:rPr lang="ru-RU" sz="2000" dirty="0" err="1" smtClean="0"/>
              <a:t>Гнесиных</a:t>
            </a:r>
            <a:r>
              <a:rPr lang="ru-RU" sz="2000" dirty="0" smtClean="0"/>
              <a:t> по классу скрипки и композиции. В 15 лет он поступил в храм Воскресения </a:t>
            </a:r>
            <a:r>
              <a:rPr lang="ru-RU" sz="2000" dirty="0" err="1" smtClean="0"/>
              <a:t>Словущего</a:t>
            </a:r>
            <a:r>
              <a:rPr lang="ru-RU" sz="2000" dirty="0" smtClean="0"/>
              <a:t> на Успенском </a:t>
            </a:r>
            <a:r>
              <a:rPr lang="ru-RU" sz="2000" dirty="0" err="1" smtClean="0"/>
              <a:t>Вражке</a:t>
            </a:r>
            <a:r>
              <a:rPr lang="ru-RU" sz="2000" dirty="0" smtClean="0"/>
              <a:t> (Москва) чтецом. По окончании школы, в 1984-м, поступил на композиторский факультет Московской государственной консерватории. В январе 1987 года оставил обучение и поступил послушником в </a:t>
            </a:r>
            <a:r>
              <a:rPr lang="ru-RU" sz="2000" dirty="0" err="1" smtClean="0"/>
              <a:t>Виленский</a:t>
            </a:r>
            <a:r>
              <a:rPr lang="ru-RU" sz="2000" dirty="0" smtClean="0"/>
              <a:t> Свято-Духов монастырь.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Священство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3315" y="2967335"/>
            <a:ext cx="18341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829" y="1502228"/>
            <a:ext cx="11723914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/>
              <a:t>Биография Митрополита Иллариона дальше указывает на то, что в 1987 году он был пострижен в монахи, потом рукоположен в сан иеродиакона и в сан иеромонаха архиепископа. В 1990 году он становится настоятелем Благовещенского кафедрального собора в городе Каунасе (Литва). В 1989 году Илларион оканчивает Московскую духовную семинарию заочно, затем учится в Московской духовной академии, где получает степень кандидата богословия. Через время он становится преподавателем </a:t>
            </a:r>
            <a:r>
              <a:rPr lang="ru-RU" sz="2000" dirty="0" err="1" smtClean="0"/>
              <a:t>Свято-Тихоновского</a:t>
            </a:r>
            <a:r>
              <a:rPr lang="ru-RU" sz="2000" dirty="0" smtClean="0"/>
              <a:t> богословского института и университета св. апостола Иоанна Богослова. В 1993 году он оканчивает аспирантуру Духовной академии, и его отправляют в Оксфордский университет, где в 1995 году он получает степень доктора философии. Потом шесть лет он работает в отделе внешних церковных связей. После становится священнослужителем при храме Св. Екатерины на Всполье в Москве. В 1999 году православным Свято-Сергиевским институтом в Париже он был удостоен звания доктора богословия. В 2002 году архимандрит Илларион становится епископом </a:t>
            </a:r>
            <a:r>
              <a:rPr lang="ru-RU" sz="2000" dirty="0" err="1" smtClean="0"/>
              <a:t>Керчинским</a:t>
            </a:r>
            <a:r>
              <a:rPr lang="ru-RU" sz="2000" dirty="0" smtClean="0"/>
              <a:t>. А в начале января 2002 года в Смоленском кафедральном соборе он принимает сан архимандрита и буквально через неделю хиротонисан во епископа в московском храме Христа Спасителя.</a:t>
            </a:r>
          </a:p>
          <a:p>
            <a:pPr algn="ctr"/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Служение по совести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период с 2003 по 2009 год он уже епископ Венский и Австрийский. Затем его избирают епископом </a:t>
            </a:r>
            <a:r>
              <a:rPr lang="ru-RU" dirty="0" err="1" smtClean="0"/>
              <a:t>Волокаламским</a:t>
            </a:r>
            <a:r>
              <a:rPr lang="ru-RU" dirty="0" smtClean="0"/>
              <a:t>, постоянным членом Синода, викарием московского патриарха и настоятелем храма Божией Матери на Большой Ордынке в столице. В это же время патриарх Кирилл за верное и усердное служение РПЦ возводит его в сан архиепископа. Через год он же возводит его в сан митрополита.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Митрополит Илларион: православие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5127607" cy="444920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Необходимо отметить то, что в разные годы он всегда представлял Русскую православную церковь. Илларион ревностно отстаивал ее интересы на различных </a:t>
            </a:r>
            <a:r>
              <a:rPr lang="ru-RU" dirty="0" err="1" smtClean="0"/>
              <a:t>межхристианских</a:t>
            </a:r>
            <a:r>
              <a:rPr lang="ru-RU" dirty="0" smtClean="0"/>
              <a:t> конференциях, международных форумах и комиссиях.  </a:t>
            </a:r>
          </a:p>
          <a:p>
            <a:endParaRPr lang="ru-RU" dirty="0"/>
          </a:p>
        </p:txBody>
      </p:sp>
      <p:pic>
        <p:nvPicPr>
          <p:cNvPr id="15362" name="Picture 2" descr="Митрополит Иларион Алфеев: биография, фото, проповед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9946" y="1612446"/>
            <a:ext cx="6044789" cy="4015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Проповеди Иллариона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4888121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Проповеди </a:t>
            </a:r>
            <a:r>
              <a:rPr lang="ru-RU" smtClean="0"/>
              <a:t>митрополита Иллариона </a:t>
            </a:r>
            <a:r>
              <a:rPr lang="ru-RU" dirty="0" smtClean="0"/>
              <a:t>Алфеева очень цельны и грамотно построены. Его очень интересно слушать и читать, ведь у него огромный опыт, который он передает нам в числе огромного количества богословских литературных трудов, которые необыкновенны в своем содержании. Они и продвигают нас к великим познаниям христианской веры ее последователей.  </a:t>
            </a:r>
          </a:p>
          <a:p>
            <a:endParaRPr lang="ru-RU" dirty="0"/>
          </a:p>
        </p:txBody>
      </p:sp>
      <p:pic>
        <p:nvPicPr>
          <p:cNvPr id="21506" name="Picture 2" descr="Митрополит Иларион Алфеев: биография, фото, проповед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1089" y="1474561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Источники: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Учебник. Религии России. Часть 2: учебное пособие для учащихся 9 классов общеобразовательных школ / авт.- сост. В.К.Романовский, Л.А.Гончар. – Н.Новгород: Нижегородский институт </a:t>
            </a:r>
            <a:r>
              <a:rPr lang="ru-RU" sz="2000" smtClean="0"/>
              <a:t>развития образования, 2013.</a:t>
            </a:r>
            <a:endParaRPr lang="ru-RU" sz="20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</TotalTime>
  <Words>637</Words>
  <Application>Microsoft Office PowerPoint</Application>
  <PresentationFormat>Произвольный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Митрополит Волоколамский Илларион</vt:lpstr>
      <vt:lpstr>Митрополит Волоколамский Илларион</vt:lpstr>
      <vt:lpstr>Семья</vt:lpstr>
      <vt:lpstr>  Священство</vt:lpstr>
      <vt:lpstr>Служение по совести</vt:lpstr>
      <vt:lpstr>Митрополит Илларион: православие  </vt:lpstr>
      <vt:lpstr>  Проповеди Иллариона 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29</cp:revision>
  <dcterms:created xsi:type="dcterms:W3CDTF">2012-07-30T23:42:41Z</dcterms:created>
  <dcterms:modified xsi:type="dcterms:W3CDTF">2017-01-31T09:32:58Z</dcterms:modified>
</cp:coreProperties>
</file>