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5BA16-4648-4D29-A37F-1EF66A13E80E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F75B9-FF78-4A22-94EA-D6D2A6C9F7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F75B9-FF78-4A22-94EA-D6D2A6C9F71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F75B9-FF78-4A22-94EA-D6D2A6C9F71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0" dirty="0" smtClean="0"/>
              <a:t>Патриарх  </a:t>
            </a:r>
            <a:r>
              <a:rPr lang="ru-RU" sz="4000" b="0" dirty="0" err="1" smtClean="0"/>
              <a:t>Гермоген</a:t>
            </a:r>
            <a:endParaRPr lang="ru-RU" sz="4000" b="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400" dirty="0" smtClean="0"/>
              <a:t>                                                       Материал подготовила: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                                      Трифонова Людмила Петровна,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                              учитель ИЗО, МХК, Религии России.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                                                МБОУ </a:t>
            </a:r>
            <a:r>
              <a:rPr lang="ru-RU" sz="2400" dirty="0" err="1" smtClean="0"/>
              <a:t>Арефинская</a:t>
            </a:r>
            <a:r>
              <a:rPr lang="ru-RU" sz="2400" dirty="0" smtClean="0"/>
              <a:t> СОШ,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                                                   Нижегородская область.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админ\Desktop\imgpreview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40168" y="0"/>
            <a:ext cx="2103832" cy="2780928"/>
          </a:xfrm>
          <a:prstGeom prst="rect">
            <a:avLst/>
          </a:prstGeom>
          <a:noFill/>
        </p:spPr>
      </p:pic>
      <p:pic>
        <p:nvPicPr>
          <p:cNvPr id="8195" name="Picture 3" descr="C:\Users\админ\Desktop\599954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34770"/>
            <a:ext cx="7034982" cy="442323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админ\Desktop\slide_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8064896" cy="6048672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Источники: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Учебник. Религии России. Часть 2: учебное пособие для  учащихся  9 классов общеобразовательных школ / авт. – сост. В.К.Романовский, Л.А.Гончар. – Н.Новгород: Нижегородский институт </a:t>
            </a:r>
            <a:r>
              <a:rPr lang="ru-RU" sz="2400" smtClean="0"/>
              <a:t>развития образования, 2013.</a:t>
            </a:r>
            <a:endParaRPr lang="ru-RU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14290"/>
            <a:ext cx="7200800" cy="78581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Патриарх  </a:t>
            </a:r>
            <a:r>
              <a:rPr lang="ru-RU" sz="3600" dirty="0" err="1" smtClean="0"/>
              <a:t>Гермоген</a:t>
            </a:r>
            <a:endParaRPr lang="ru-RU" sz="3600" dirty="0"/>
          </a:p>
        </p:txBody>
      </p:sp>
      <p:pic>
        <p:nvPicPr>
          <p:cNvPr id="1026" name="Picture 2" descr="C:\Users\админ\Desktop\imgprevie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1285860"/>
            <a:ext cx="3742029" cy="530120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Патриарх Гермоген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Происходил из донских казаков и родился в одном из придонских станиц ( а по другим сведениям родоначальниками его были князья </a:t>
            </a:r>
            <a:r>
              <a:rPr lang="ru-RU" dirty="0" err="1" smtClean="0"/>
              <a:t>Галицыны</a:t>
            </a:r>
            <a:r>
              <a:rPr lang="ru-RU" dirty="0" smtClean="0"/>
              <a:t>). По преданию, при святом крещении младенцу дали имя </a:t>
            </a:r>
            <a:r>
              <a:rPr lang="ru-RU" dirty="0" err="1" smtClean="0"/>
              <a:t>Ермолай</a:t>
            </a:r>
            <a:r>
              <a:rPr lang="ru-RU" dirty="0" smtClean="0"/>
              <a:t>. Подростком он ушел в Казань и поступил в </a:t>
            </a:r>
            <a:r>
              <a:rPr lang="ru-RU" dirty="0" err="1" smtClean="0"/>
              <a:t>Спасо</a:t>
            </a:r>
            <a:r>
              <a:rPr lang="ru-RU" dirty="0" smtClean="0"/>
              <a:t> – Преображенский монастырь. Здесь жил на покое </a:t>
            </a:r>
            <a:r>
              <a:rPr lang="ru-RU" dirty="0" err="1" smtClean="0"/>
              <a:t>оснаватель</a:t>
            </a:r>
            <a:r>
              <a:rPr lang="ru-RU" dirty="0" smtClean="0"/>
              <a:t> монастыря святитель </a:t>
            </a:r>
            <a:r>
              <a:rPr lang="ru-RU" dirty="0" err="1" smtClean="0"/>
              <a:t>Варсонофий</a:t>
            </a:r>
            <a:r>
              <a:rPr lang="ru-RU" dirty="0" smtClean="0"/>
              <a:t>, бывший архиепископом в Твери. Старец взял </a:t>
            </a:r>
            <a:r>
              <a:rPr lang="ru-RU" dirty="0" err="1" smtClean="0"/>
              <a:t>Ермолая</a:t>
            </a:r>
            <a:r>
              <a:rPr lang="ru-RU" dirty="0" smtClean="0"/>
              <a:t> под своё руководство, обучал его и укреплял в вере и благочестии. </a:t>
            </a:r>
            <a:r>
              <a:rPr lang="ru-RU" dirty="0" err="1" smtClean="0"/>
              <a:t>Ермолай</a:t>
            </a:r>
            <a:r>
              <a:rPr lang="ru-RU" dirty="0" smtClean="0"/>
              <a:t> был посвящён в священнический сан и определён к церкви святителя Николая.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Вскоре о. </a:t>
            </a:r>
            <a:r>
              <a:rPr lang="ru-RU" dirty="0" err="1" smtClean="0"/>
              <a:t>Ермолай</a:t>
            </a:r>
            <a:r>
              <a:rPr lang="ru-RU" dirty="0" smtClean="0"/>
              <a:t> лишился жены и принял монашество с именем – </a:t>
            </a:r>
            <a:r>
              <a:rPr lang="ru-RU" dirty="0" err="1" smtClean="0"/>
              <a:t>Гермоген</a:t>
            </a:r>
            <a:r>
              <a:rPr lang="ru-RU" dirty="0" smtClean="0"/>
              <a:t>. Новый инок отличался благочестием, хорошо знал священное писание, творение Святых Отцов и Церковную историю. Царь Федор Иоаннович возвёл его в сан митрополита Казанского.</a:t>
            </a:r>
            <a:endParaRPr lang="ru-RU" dirty="0"/>
          </a:p>
        </p:txBody>
      </p:sp>
      <p:pic>
        <p:nvPicPr>
          <p:cNvPr id="2050" name="Picture 2" descr="C:\Users\админ\Desktop\germogen_patriarh_200_au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772816"/>
            <a:ext cx="4032448" cy="4032448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Смута</a:t>
            </a:r>
            <a:endParaRPr lang="ru-RU" sz="48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Во времена смуты, святитель открыто восстал против поляков, и своими воззваниями проникнутыми пламенной любовью к Родине, ободрял и укреплял русских людей. Мстиславский, Салтыков, Андронов и др. видя, что в городах собираются ополчения, 5 декабря явились к патриарху </a:t>
            </a:r>
            <a:r>
              <a:rPr lang="ru-RU" dirty="0" err="1" smtClean="0"/>
              <a:t>Гермогену</a:t>
            </a:r>
            <a:r>
              <a:rPr lang="ru-RU" dirty="0" smtClean="0"/>
              <a:t> и стали просить его о благословении. Но он </a:t>
            </a:r>
            <a:r>
              <a:rPr lang="ru-RU" smtClean="0"/>
              <a:t>ответил: « </a:t>
            </a:r>
            <a:r>
              <a:rPr lang="ru-RU" dirty="0" smtClean="0"/>
              <a:t>Нет вам благословения, а если же вы меня не послушаете, то я возложу на вас клятву и прокляну всех, кто пристанет к вашему совету.»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дмин\Desktop\slide_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48680"/>
            <a:ext cx="7920880" cy="5940659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дмин\Desktop\slide_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28604"/>
            <a:ext cx="8064896" cy="6048672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дмин\Desktop\slide_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7992888" cy="5994665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админ\Desktop\slide_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352928" cy="6264696"/>
          </a:xfrm>
          <a:prstGeom prst="rect">
            <a:avLst/>
          </a:prstGeom>
          <a:noFill/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61</TotalTime>
  <Words>291</Words>
  <Application>Microsoft Office PowerPoint</Application>
  <PresentationFormat>Экран (4:3)</PresentationFormat>
  <Paragraphs>19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Патриарх  Гермоген</vt:lpstr>
      <vt:lpstr>Патриарх  Гермоген</vt:lpstr>
      <vt:lpstr>Патриарх Гермоген</vt:lpstr>
      <vt:lpstr>Слайд 4</vt:lpstr>
      <vt:lpstr>Смута</vt:lpstr>
      <vt:lpstr>Слайд 6</vt:lpstr>
      <vt:lpstr>Слайд 7</vt:lpstr>
      <vt:lpstr>Слайд 8</vt:lpstr>
      <vt:lpstr>Слайд 9</vt:lpstr>
      <vt:lpstr>Слайд 10</vt:lpstr>
      <vt:lpstr>Слайд 11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Патриарх Гермоген</dc:title>
  <dc:creator>админ</dc:creator>
  <cp:lastModifiedBy>User</cp:lastModifiedBy>
  <cp:revision>12</cp:revision>
  <dcterms:created xsi:type="dcterms:W3CDTF">2017-01-21T15:04:47Z</dcterms:created>
  <dcterms:modified xsi:type="dcterms:W3CDTF">2017-01-26T07:24:17Z</dcterms:modified>
</cp:coreProperties>
</file>