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60" r:id="rId12"/>
    <p:sldId id="261" r:id="rId13"/>
    <p:sldId id="262" r:id="rId14"/>
    <p:sldId id="276" r:id="rId15"/>
    <p:sldId id="266" r:id="rId16"/>
    <p:sldId id="263" r:id="rId17"/>
    <p:sldId id="264" r:id="rId18"/>
    <p:sldId id="265" r:id="rId19"/>
    <p:sldId id="267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5A36F-60BB-40B2-88A4-EF00C5104556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8C9AF-CBFD-43E4-A931-750BCFF0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Дополнение кирпичной кладки выполняется новым кирпичом, который по своим свойствам близок к первоначальному.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8C9AF-CBFD-43E4-A931-750BCFF026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5&#1082;&#1091;&#1088;&#1089;%20&#1083;&#1077;&#1082;&#1094;&#1080;&#1080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ТОГАПОУ «Промышленно-технологический колледж»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7858180" cy="52864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Старинные здания: особенности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реставрации</a:t>
            </a:r>
          </a:p>
          <a:p>
            <a:pPr algn="ctr"/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Кулыгина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Ивановна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спецдисциплин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строительного профиля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ТОГАПОУ «Промышленно-технологический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колледж»</a:t>
            </a: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Мичуринск, Тамбовская область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буроинъекционных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свай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2696" y="1554163"/>
            <a:ext cx="72110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Первоочередными работами при реставрации памятников архитектуры являются работы по устройству гидроизоляции стен.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Гидрофобная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инъекционная гидроизоляция подвала – это одна из самых лучших, но очень сложных технологий защиты подвальных помещений от воды. Для этого используются различные гели на основе полимеров или акрилатов.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Суть принципа действия этого вида изоляции заключается в том, что гели, соприкасаясь с водой, начинают твердеть. Поэтому их закачивают в места проникновения грунтовых вод из специальных емкостей или баллончиков. Для этого в бетонных стенах и полу высверливаются отверстия диаметром 12-20 мм. Одни отверстия сквозные, другие глухие. Их распределяют поочередно через каждые 30-50см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Гидрофобная инъекционная гидроизоляция</a:t>
            </a:r>
            <a:endParaRPr lang="ru-RU" sz="2800" b="1" dirty="0"/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791" y="1394038"/>
            <a:ext cx="7190985" cy="534187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Отдельный раздел технологии проведения реставрационных работ посвящен реставрации поверхности кирпичной кладки, которая находится под влиянием агрессивных внешних факторов и может разрушаться.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636159"/>
            <a:ext cx="6500858" cy="4240407"/>
          </a:xfrm>
        </p:spPr>
      </p:pic>
      <p:sp>
        <p:nvSpPr>
          <p:cNvPr id="6" name="Прямоугольник 5"/>
          <p:cNvSpPr/>
          <p:nvPr/>
        </p:nvSpPr>
        <p:spPr>
          <a:xfrm>
            <a:off x="857224" y="592933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Дополнение кирпичной кладки выполняется новым кирпичом, который по своим свойствам близок к первоначальному.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Усиление монолитных железобетонных перекрытий может быть выполнено усилением плиты перекрытия, балок перекрытия или тем и другим одновременно.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1783556"/>
            <a:ext cx="7562850" cy="40671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Усиление несущих конструкций</a:t>
            </a:r>
            <a:endParaRPr lang="ru-RU" sz="24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16832" y="1554162"/>
            <a:ext cx="6584192" cy="48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процессе реставрации зданий различных периодов постройки, как правило, большое внимание приходится уделять лепным работам.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06710" y="1554161"/>
            <a:ext cx="7694380" cy="51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Ремонт лепных деталей или установку новых выполняют только после окончания общестроительных и специальных работ, предусмотренных проектом реставрации. При замене частей старых лепных деталей новыми последние должны быть изготовлены из тех же материалов, что и старые.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2071677"/>
            <a:ext cx="6143668" cy="472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Крепление архитектурных деталей выполняется в строгом соответствии с проектом реставрации и расчетами на прочность.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929618" cy="549534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Специфика реставрационного производства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4356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Реставрационное производство имеет существенные отличия от обычного строительства и ремонта.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реставрации — это неразрывный процесс раскрытия памятника и его восстановления. Из этого прежде всего вытекают некоторые особенности его организации. 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Особое значение при реставрации приобретает обеспечение сохранности подлинных элементов памятника, даже если это приводит к известному удорожанию и замедлению темпа работ.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по реставрации требует привлечения мастеров высокой квалификации таких специальностей, как каменщики,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белокаменщи-ки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плотники, штукатуры, лепщики, маляры, а иногда и специалистов редких профессий: позолотчиков, резчиков по дереву, мастеров по искусственному мрамору и др.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Реставрация зданий и сооружений – исключительно сложный вид работ, требующий совместной деятельности различных специалистов, и в первую очередь архитекторов-реставраторов, инженеров и техников-строителей, а также археологов.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Акимова Л. Д., Амосов Н. Г. и др. Технология строительного производства. Учебник / Под ред. Г.М. Бадьина и А.В. Мещанинова. – Л.: Стройиздат,1987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Подъяпольский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С.С., Бессонов Г.Б. и др. Реставрация памятников архитектуры. Учебное пособие. – М.: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Стройиздат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2000.</a:t>
            </a:r>
          </a:p>
          <a:p>
            <a:r>
              <a:rPr lang="ru-RU" sz="2400" b="1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Реставрация каменных зданий: интернет ресурс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http://www.bestreferat.ru/referat-168274.html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реставрационных работ: интернет ресурс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http://works.doklad.ru/view/Y3DDpgtu8JM/all.html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Познакомить студентов с работами по реставрации старинных зданий и сооружений. Дать понятие того, что реставрация- это очень серьезная работа, которая требует знаний, опыта и квалификации при производстве работ.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основные способы реставрации зданий и сооружений;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привить интерес к дисциплине и пониманию сущности и социальной значимости своей будущей профессии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Основная задача реставрации: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999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сохранение памятников истории и культуры, позволяющее последующим поколениям осознать преемственность культуры, придающее смысл настоящему и вселяющее надежды на будущее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Реставрационные технологии очень консервативны.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Применение новых материалов и конструкций допускается только в том случае, если это не вредит памятнику и не искажает его первоначальный вид.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процессе эксплуатации здание может деформироваться, и тогда возникает необходимость в реставрации фундамента. Это очень ответственное задание и основными факторами, влияющими на порядок проведения восстановительных работ, будут конструктивные особенности дома, состав и качество грунта.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594" y="2264567"/>
            <a:ext cx="8275685" cy="42755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Виды работ по усилению фундаментов и грунтов основания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устройство монолитной железобетонной обоймы;</a:t>
            </a: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омоноличивание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кладки, путем инъекции цементного раствора;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усиление грунтов основания методом нагнетания цементного раствора под подошву фундаментов (цементацией);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устройство свай через тело фундамента для увеличения его несущей способности.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0004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Усиление конструкций фундаментов железобетонными обоймами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8702" y="1444063"/>
            <a:ext cx="7562388" cy="483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Омоноличивание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фундаментов методом инъекции цементного или специальных растворов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dirty="0"/>
          </a:p>
        </p:txBody>
      </p:sp>
      <p:pic>
        <p:nvPicPr>
          <p:cNvPr id="5" name="Содержимое 4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870" y="1554162"/>
            <a:ext cx="6826592" cy="50980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0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Усиление грунтов основания методом нагнетания цементного раствора под подошву фундаментов (цементацией)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54162"/>
            <a:ext cx="6858048" cy="506822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</TotalTime>
  <Words>324</Words>
  <PresentationFormat>Экран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ТОГАПОУ «Промышленно-технологический колледж»</vt:lpstr>
      <vt:lpstr>Актуальность</vt:lpstr>
      <vt:lpstr>Цель:</vt:lpstr>
      <vt:lpstr>Основная задача реставрации:</vt:lpstr>
      <vt:lpstr> В процессе эксплуатации здание может деформироваться, и тогда возникает необходимость в реставрации фундамента. Это очень ответственное задание и основными факторами, влияющими на порядок проведения восстановительных работ, будут конструктивные особенности дома, состав и качество грунта.</vt:lpstr>
      <vt:lpstr>Виды работ по усилению фундаментов и грунтов основания </vt:lpstr>
      <vt:lpstr>Усиление конструкций фундаментов железобетонными обоймами </vt:lpstr>
      <vt:lpstr>Омоноличивание фундаментов методом инъекции цементного или специальных растворов </vt:lpstr>
      <vt:lpstr> Усиление грунтов основания методом нагнетания цементного раствора под подошву фундаментов (цементацией) </vt:lpstr>
      <vt:lpstr>Устройство буроинъекционных свай </vt:lpstr>
      <vt:lpstr>Первоочередными работами при реставрации памятников архитектуры являются работы по устройству гидроизоляции стен.</vt:lpstr>
      <vt:lpstr>Гидрофобная инъекционная гидроизоляция</vt:lpstr>
      <vt:lpstr>Отдельный раздел технологии проведения реставрационных работ посвящен реставрации поверхности кирпичной кладки, которая находится под влиянием агрессивных внешних факторов и может разрушаться. </vt:lpstr>
      <vt:lpstr>Усиление монолитных железобетонных перекрытий может быть выполнено усилением плиты перекрытия, балок перекрытия или тем и другим одновременно.</vt:lpstr>
      <vt:lpstr>Усиление несущих конструкций</vt:lpstr>
      <vt:lpstr>В процессе реставрации зданий различных периодов постройки, как правило, большое внимание приходится уделять лепным работам.</vt:lpstr>
      <vt:lpstr>Ремонт лепных деталей или установку новых выполняют только после окончания общестроительных и специальных работ, предусмотренных проектом реставрации. При замене частей старых лепных деталей новыми последние должны быть изготовлены из тех же материалов, что и старые.</vt:lpstr>
      <vt:lpstr>Крепление архитектурных деталей выполняется в строгом соответствии с проектом реставрации и расчетами на прочность.</vt:lpstr>
      <vt:lpstr>Специфика реставрационного производства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ТОГАПОУ «Промышленно-технологический колледж»</dc:title>
  <dc:creator>лошара</dc:creator>
  <cp:lastModifiedBy>лошара</cp:lastModifiedBy>
  <cp:revision>26</cp:revision>
  <dcterms:created xsi:type="dcterms:W3CDTF">2017-03-11T12:32:04Z</dcterms:created>
  <dcterms:modified xsi:type="dcterms:W3CDTF">2017-03-12T15:36:10Z</dcterms:modified>
</cp:coreProperties>
</file>