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75" r:id="rId7"/>
    <p:sldId id="267" r:id="rId8"/>
    <p:sldId id="270" r:id="rId9"/>
    <p:sldId id="269" r:id="rId10"/>
    <p:sldId id="268" r:id="rId11"/>
    <p:sldId id="276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47897" y="1484785"/>
            <a:ext cx="8144583" cy="15121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Презентация к классному часу по теме: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«Все профессии важны, все профессии нужны»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96036" y="2996952"/>
            <a:ext cx="3636404" cy="237626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Автор – составитель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: </a:t>
            </a:r>
          </a:p>
          <a:p>
            <a:pPr algn="l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Чубаева Наталья Николаевна,</a:t>
            </a:r>
          </a:p>
          <a:p>
            <a:pPr algn="l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воспитатель группы </a:t>
            </a:r>
          </a:p>
          <a:p>
            <a:pPr algn="l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продлённого дня, </a:t>
            </a:r>
          </a:p>
          <a:p>
            <a:pPr algn="l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первой квалификационной категории</a:t>
            </a:r>
          </a:p>
          <a:p>
            <a:pPr algn="l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МОУ «С(К)ОШИ №4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», город Магнитогорск, Челябинская область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7" y="49674"/>
            <a:ext cx="7496511" cy="186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user\Documents\1048699_ucheniki-klip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6" y="2852936"/>
            <a:ext cx="195189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09" y="2636912"/>
            <a:ext cx="17281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574952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г. Магнитогорск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2016/2017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г.г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859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Узнай профессию и определи её тип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user\Documents\Statiy8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67240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cuments\uchitel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64958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cuments\i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367240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5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Узнай профессию и определи её тип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user\Documents\bezymyannyj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63610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cuments\painters-and-decorators-19205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724037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9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одведём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итоги.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Продолжи фразу».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Я узнал, что профессия – это…</a:t>
            </a:r>
          </a:p>
          <a:p>
            <a:pPr marL="0" lvl="0" indent="0" algn="ctr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Существуют типы профессий …</a:t>
            </a:r>
          </a:p>
          <a:p>
            <a:pPr marL="0" lvl="0" indent="0" algn="ctr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Если не будет профессий, то…..</a:t>
            </a:r>
          </a:p>
          <a:p>
            <a:endParaRPr lang="ru-RU" dirty="0"/>
          </a:p>
        </p:txBody>
      </p:sp>
      <p:pic>
        <p:nvPicPr>
          <p:cNvPr id="10242" name="Picture 2" descr="C:\Users\user\Documents\1048699_ucheniki-k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72" y="3068961"/>
            <a:ext cx="27593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0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Спасибо за внимание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ocuments\chto_ya_vizh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" y="1772816"/>
            <a:ext cx="55583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29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Источники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Машукова Е.И. Все профессии важны. Материал для внеклассного занятия , 2 класс//Начальная школа. – М.:  Издательство Министерство образования Российской Федерации, №6, 2008, стр. 91.</a:t>
            </a:r>
          </a:p>
          <a:p>
            <a:pPr lvl="0"/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Классные часы: внеклассная работа: 1-4 классы/сост. Козлова М.А. – М.: Издательство «Экзамен», 2012 г.</a:t>
            </a:r>
          </a:p>
          <a:p>
            <a:pPr lvl="0"/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Дереклеева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Н. И. Справочник классного руководителя : 1-4 классы / Н. И.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Дереклеева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. - М. : ВАКО, 20с. - (Педагогика. Психология. Управление).</a:t>
            </a:r>
          </a:p>
          <a:p>
            <a:pPr lvl="0"/>
            <a:r>
              <a:rPr lang="ru-RU" sz="290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Лупоядова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Л. Ю. Копилка классного руководителя : классные часы, игры, викторины, часы общения / Л. Ю. </a:t>
            </a:r>
            <a:r>
              <a:rPr lang="ru-RU" sz="2900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Лупоядова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И. Г. Якимович. - 2-е изд. - Брянск : Курсив, 20с. - (Библиотечка классного руководителя).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39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Проблема: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Прочитай стихотворение и назови тему классного часа</a:t>
            </a:r>
            <a:endParaRPr lang="ru-RU" sz="31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709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Все профессии нужны.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Все профессии важны.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Врач, психолог и учитель,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Программист и попечитель,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Тракторист, геодезист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 юрист, экономист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Продолжать сейчас не буду,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Вам и так уже всё ясно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!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754">
            <a:off x="5951148" y="1546555"/>
            <a:ext cx="2217737" cy="400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26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Тема классного часа: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5"/>
            <a:ext cx="8568952" cy="1080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«Все профессии важны, все профессии нужны»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2880320" cy="440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223224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4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Что такое профессия?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203032" cy="2404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Профессия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– род трудовой деятельности, занятий, требующий определённых знаний и практических умений и являющийся обычно источником существования.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3043436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2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Игра «Я начинаю, ты продолжаешь»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600201"/>
            <a:ext cx="5616624" cy="305293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Труд кормит…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Человек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от лени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болеет…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3. Хочешь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есть калачи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4. Кто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привык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трудиться…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6642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83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Игра «Я начинаю, ты продолжаешь»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600201"/>
            <a:ext cx="5616624" cy="3052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5. Кончил дело…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6. Терпенье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труд…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7. Без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труда не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выловишь…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8. Землю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красит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солнце…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66429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32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Частушки о профессиях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45365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413995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59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Типы профессии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«Человек – природа».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 такому типу профессий относятся профессии, связанные с природой. Люди этих профессий имеют дело с живой и неживой природой (ветеринар, агроном, гидролог, овце­вод, механизатор, тракторист). Для них характерен общий предмет труда - животные и растения, почва и воздушная среда.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«Человек – человек».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Предметом труда в этой профес­сии является другой человек, а характерной чертой деятельности - воздействие на других людей. К такому типу профессий относятся учитель, врач, журналист, продавец.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«Человек - знаковая система».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Специалисты такого типа используют в своем труде различные знаки: устная и письменная речь, цифры, химические и физические символы, ноты, схемы, карты, графики, рисунки, дорожные знаки и т. п. Это бухгалтеры, ученые, люди, работающие в лабораториях, научных центрах.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«Человек – художественный образ».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Людей этого типа отличает наличие живого образного мышления, художественная фантазия, талант. Это музыканты, художники, </a:t>
            </a:r>
          </a:p>
        </p:txBody>
      </p:sp>
    </p:spTree>
    <p:extLst>
      <p:ext uri="{BB962C8B-B14F-4D97-AF65-F5344CB8AC3E}">
        <p14:creationId xmlns:p14="http://schemas.microsoft.com/office/powerpoint/2010/main" val="127106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0038-030-Rynok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Узнай профессию и определи её тип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user\Documents\1397288366_vo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7444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cuments\peh78znrtgm9-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9865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cuments\hello_html_m528959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35" y="3454361"/>
            <a:ext cx="421196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61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541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к классному часу по теме: «Все профессии важны, все профессии нужны»</vt:lpstr>
      <vt:lpstr>Проблема:  Прочитай стихотворение и назови тему классного часа</vt:lpstr>
      <vt:lpstr>Тема классного часа:</vt:lpstr>
      <vt:lpstr>Что такое профессия?</vt:lpstr>
      <vt:lpstr>Игра «Я начинаю, ты продолжаешь»</vt:lpstr>
      <vt:lpstr>Игра «Я начинаю, ты продолжаешь»</vt:lpstr>
      <vt:lpstr>Частушки о профессиях</vt:lpstr>
      <vt:lpstr>Типы профессии</vt:lpstr>
      <vt:lpstr>Узнай профессию и определи её тип</vt:lpstr>
      <vt:lpstr>Узнай профессию и определи её тип</vt:lpstr>
      <vt:lpstr>Узнай профессию и определи её тип</vt:lpstr>
      <vt:lpstr>Подведём итоги.  «Продолжи фразу». </vt:lpstr>
      <vt:lpstr>Спасибо за внимание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2017-03-24T07:03:46Z</dcterms:created>
  <dcterms:modified xsi:type="dcterms:W3CDTF">2017-03-24T16:10:27Z</dcterms:modified>
</cp:coreProperties>
</file>