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59" r:id="rId3"/>
    <p:sldId id="257" r:id="rId4"/>
    <p:sldId id="280" r:id="rId5"/>
    <p:sldId id="279" r:id="rId6"/>
    <p:sldId id="278" r:id="rId7"/>
    <p:sldId id="277" r:id="rId8"/>
    <p:sldId id="276" r:id="rId9"/>
    <p:sldId id="275" r:id="rId10"/>
    <p:sldId id="274" r:id="rId11"/>
    <p:sldId id="273" r:id="rId12"/>
    <p:sldId id="272" r:id="rId13"/>
    <p:sldId id="271" r:id="rId14"/>
    <p:sldId id="270" r:id="rId15"/>
    <p:sldId id="284" r:id="rId16"/>
    <p:sldId id="283" r:id="rId17"/>
    <p:sldId id="282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5A36F-60BB-40B2-88A4-EF00C5104556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8C9AF-CBFD-43E4-A931-750BCFF02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26.03.2017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files.ru/preview/6166363/page:8/" TargetMode="External"/><Relationship Id="rId2" Type="http://schemas.openxmlformats.org/officeDocument/2006/relationships/hyperlink" Target="http://www.studfiles.ru/preview/6166363/page:7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43;&#1040;&#1047;%20&#1083;&#1077;&#1082;&#1094;&#1080;&#1080;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500065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ТОГАПОУ «Промышленно-технологический колледж»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071546"/>
            <a:ext cx="7858180" cy="542928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Монтаж подземных и наземных газопроводов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Кулыгина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Елена Ивановна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спецдисциплин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строительного профиля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ТОГАПОУ «Промышленно-технологический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колледж»</a:t>
            </a: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Мичуринск, Тамбовская область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Метод горизонтально-направленного бурения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1500174"/>
            <a:ext cx="4038600" cy="241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783476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Этот метод заключается в установке бурового оборудования в точке входа под землю линии газопровода, которая выполняет проходку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пилотной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скважины по высокоточной траектории.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Пилотная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скважина может обходить любые естественные и искусственные препятствия с выходом в заданной точке. 	</a:t>
            </a:r>
          </a:p>
          <a:p>
            <a:pPr algn="ctr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Далее, стенки полученной скважины расширяются до необходимого диаметра, укрепляются буровым раствором и протягивается трубопровод.</a:t>
            </a:r>
          </a:p>
          <a:p>
            <a:pPr algn="ctr"/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071942"/>
            <a:ext cx="4071966" cy="25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Конструкция бурового инструмента для ГНБ</a:t>
            </a:r>
            <a:endParaRPr lang="ru-RU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215238" cy="425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85786" y="5715016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Бестраншейная прокладка газопровода методом горизонтально направленного бурения позволяет прокладывать трубы, как в футляре, так и без него.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Надземный способ прокладки газопровода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82768"/>
            <a:ext cx="7910798" cy="327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5000636"/>
            <a:ext cx="7929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Неподвижные опоры под трубопроводы. Применяются при надземной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бесканальной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прокладке. Основным элементом, гасящим воздействия являются компенсаторы, которые располагают между опорами. 	По такому принципу проложены многие магистрали в северных регионах страны.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Прокладка магистрального газопровода</a:t>
            </a:r>
            <a:endParaRPr lang="ru-RU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785926"/>
            <a:ext cx="4038600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2428868"/>
            <a:ext cx="4038600" cy="374333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Надземные газопроводы следует прокладывать на отдельно стоящих опорах, этажерках и колоннах из негорючих материалов.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Переходы газопроводов через водные преграды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699367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42910" y="4929198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Надводные переходы газопроводов допускается проектировать для водных преград с неустойчивыми руслом и берегами, а также при скорости движения воды более 2 м/с и через глубокие овраги и балки.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Опоры надводных переходов выполняют из негорючих материалов. Они должны обеспечивать механическую прочность и остойчивость газопроводов.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801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Подводные переходы газопроводов</a:t>
            </a:r>
            <a:endParaRPr lang="ru-RU" sz="3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8557" y="1500174"/>
            <a:ext cx="6552011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42976" y="5643578"/>
            <a:ext cx="6929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Подводные переходы газопроводов через водные преграды выполняют, как правило, трубами длиной не менее 10 м. Толщина стенок труб должна быть не менее 5 мм.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Наземная прокладка газопровода</a:t>
            </a:r>
            <a:endParaRPr lang="ru-RU" dirty="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1928803"/>
            <a:ext cx="40386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Наземная прокладка газопровода выполняется в обваловании с укладкой его на основание из песка или другого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непучинистого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грунта. 	Габариты основания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обваловки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газопровода следует принимать по теплотехническому расчету, подтверждающему обеспечение устойчивости газопровода.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выборе способа и места расположения газопровода учитывают ряд факторов: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безопасность и надежность магистрали;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ее бесперебойной работы на протяжении установленного периода эксплуатации;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контроля состояния труб и обеспечения своевременного ремонта в случае их повреждения;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защита трубопровода от негативного влияния окружающей среды или минимизация такого воздействия.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Литература: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46009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Надземные и наземные газопроводы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интернет ресурс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http://www.studfiles.ru/preview/6166363/page:7/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/>
              <a:t>Переходы газопроводов через водные преграды и овраги: интернет ресурс </a:t>
            </a:r>
            <a:r>
              <a:rPr lang="en-US" sz="2400" dirty="0" smtClean="0">
                <a:hlinkClick r:id="rId3"/>
              </a:rPr>
              <a:t>http://www.studfiles.ru/preview/6166363/page:8/</a:t>
            </a:r>
            <a:endParaRPr lang="ru-RU" sz="2400" dirty="0" smtClean="0"/>
          </a:p>
          <a:p>
            <a:r>
              <a:rPr lang="ru-RU" sz="2400" dirty="0" smtClean="0"/>
              <a:t> Наружные газопроводы и сооружения интернет ресурс </a:t>
            </a:r>
            <a:r>
              <a:rPr lang="en-US" sz="2400" dirty="0" smtClean="0">
                <a:hlinkClick r:id="rId4" action="ppaction://hlinkfile"/>
              </a:rPr>
              <a:t>http://www.gazportal.ru/info/docs/snip_2.04.08-87/gazoprovody/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0070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настоящее время основной вид транспорта газа – трубопроводный.	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Строительство и обслуживание трубопровода – дело затратное, требующее большого числа высококвалифицированных кадров, но оно того стоит. Это наиболее дешевый способ транспортировки газа на большие и средние расстояния.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785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Познакомить студентов со с</a:t>
            </a:r>
            <a:r>
              <a:rPr lang="ru-RU" dirty="0" smtClean="0"/>
              <a:t>пособами и правилами монтажа подземных газопроводов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изучить основные способы и правила монтажа подземных газопроводов;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привить интерес к дисциплине и пониманию сущности и социальной значимости своей будущей профессии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Транспортировка труб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4071942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Транспортировка труб для строительства газопроводов производится автомобилями с прицепами-роспусками, имеющими надежную сцепку прицепа с автомобилем, предохранительный щит для защиты кабины водителя от продольного перемещения труб.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571612"/>
            <a:ext cx="8229600" cy="20895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Хранение труб в открытых складах или под навесом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072074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Стеллажи для хранения располагают на ровной горизонтальной площади и оборудуют поперечными вертикальными упорами, исключающими самопроизвольное скатывание труб. Высота штабеля в стеллажах для всех диаметров труб не должна превышать, как правило, 2 м. Трубы каждого диаметра рекомендуется укладывать в отдельный стеллаж.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Рисунок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00175"/>
            <a:ext cx="7072361" cy="35154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Укладка одиночными трубами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4500569"/>
            <a:ext cx="8286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Укладку осуществляют одиночными трубами (секциями) с последующей сваркой их в траншее или длинномерными плетями, предварительно сваренными на берме траншеи.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Опуск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одиночных изолированных труб (секций) в траншею производят в зависимости от их диаметра и толщины стенки (с учетом длины секции) с помощью самоходных грузоподъемных средств (трубоукладчиков, стреловых кранов и т.п.).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3786214" cy="2825008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0174"/>
            <a:ext cx="4162793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Прокладка трубопроводов способом прокола грунта с помощью </a:t>
            </a:r>
            <a:r>
              <a:rPr lang="ru-RU" sz="2800" dirty="0" err="1" smtClean="0"/>
              <a:t>пневмопробойников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5072074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 продавливания применяется в тех случаях, когда трубопровод пересекает автомобильное шоссе или железную дорогу, работы проводятся в плавунах и слабых грунтах.</a:t>
            </a:r>
          </a:p>
        </p:txBody>
      </p:sp>
      <p:pic>
        <p:nvPicPr>
          <p:cNvPr id="6" name="Содержимое 5" descr="Рисунок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571612"/>
            <a:ext cx="5783217" cy="33543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Преимущества монтажа газопровода способом прокалывания грунта перед открытым способом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минимальное воздействие на почву (она практически не разрушается в ходе работ);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 прокола предполагает работу с трубами различного диаметра;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вызывает перемещение грунтовых масс и их сползание;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влияет на чистоту подземных вод;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снижает временные затраты на проведение работ по установке коммуникаций и последующие восстановительные мероприятия;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влияет на рабочий процесс наземных инфраструктур;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Устройство </a:t>
            </a:r>
            <a:r>
              <a:rPr lang="ru-RU" dirty="0" err="1" smtClean="0"/>
              <a:t>пневмоотбойника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8076" y="1857364"/>
            <a:ext cx="8362532" cy="188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4000503"/>
            <a:ext cx="82153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Пневмопробойник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представляет собой самодвижущуюся пневматическую машину ударного действия. Его корпус является рабочим органом, образующим скважину, а ударник, размещенный в корпусе, совершает под действием сжатого воздуха возвратно-поступательные движения и наносит удары по переднему торцу корпуса, забивая его в грунт.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 — корпус; 2 — наковальня; 3 — ударник; 4 — патрубок; 5 — амортизатор; 6 — задняя гайка; 7 — клапан; 8 — воздухоподводящий шланг; 9 — гайка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386</TotalTime>
  <Words>191</Words>
  <PresentationFormat>Экран (4:3)</PresentationFormat>
  <Paragraphs>73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Литейная</vt:lpstr>
      <vt:lpstr>ТОГАПОУ «Промышленно-технологический колледж»</vt:lpstr>
      <vt:lpstr>Актуальность темы</vt:lpstr>
      <vt:lpstr>Цель:</vt:lpstr>
      <vt:lpstr>Транспортировка труб</vt:lpstr>
      <vt:lpstr>Хранение труб в открытых складах или под навесом</vt:lpstr>
      <vt:lpstr>Укладка одиночными трубами</vt:lpstr>
      <vt:lpstr>Прокладка трубопроводов способом прокола грунта с помощью пневмопробойников</vt:lpstr>
      <vt:lpstr>Преимущества монтажа газопровода способом прокалывания грунта перед открытым способом</vt:lpstr>
      <vt:lpstr>Устройство пневмоотбойника</vt:lpstr>
      <vt:lpstr>Метод горизонтально-направленного бурения</vt:lpstr>
      <vt:lpstr>Конструкция бурового инструмента для ГНБ</vt:lpstr>
      <vt:lpstr>Надземный способ прокладки газопровода</vt:lpstr>
      <vt:lpstr>Прокладка магистрального газопровода</vt:lpstr>
      <vt:lpstr>Переходы газопроводов через водные преграды</vt:lpstr>
      <vt:lpstr>Подводные переходы газопроводов</vt:lpstr>
      <vt:lpstr>Наземная прокладка газопровода</vt:lpstr>
      <vt:lpstr>Заключение</vt:lpstr>
      <vt:lpstr>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ТОГАПОУ «Промышленно-технологический колледж»</dc:title>
  <dc:creator>лошара</dc:creator>
  <cp:lastModifiedBy>лошара</cp:lastModifiedBy>
  <cp:revision>56</cp:revision>
  <dcterms:created xsi:type="dcterms:W3CDTF">2017-03-11T12:32:04Z</dcterms:created>
  <dcterms:modified xsi:type="dcterms:W3CDTF">2017-03-26T14:47:52Z</dcterms:modified>
</cp:coreProperties>
</file>