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0" r:id="rId4"/>
    <p:sldId id="259" r:id="rId5"/>
    <p:sldId id="265" r:id="rId6"/>
    <p:sldId id="266" r:id="rId7"/>
    <p:sldId id="267" r:id="rId8"/>
    <p:sldId id="268" r:id="rId9"/>
    <p:sldId id="269" r:id="rId10"/>
    <p:sldId id="26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4616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DC5D0-CF7E-4D0B-B25C-E98BD3402487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04B87-E11F-4FAF-A48A-44C6B238C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0E06C-C80F-49D8-990D-575A9AD9992E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59274-6244-4151-8229-CD3D18DF1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A48E4-2ADC-4F74-86DC-979B29B7AEDA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BC574-669E-477F-88FD-BBF13F134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6838D-C38D-4375-A65F-9982949D78B7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8B3C7-C9B5-4D81-9664-5B4DF7BE2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F0884-4BB6-4FD4-9EAC-92115B5FDC8A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565AF-28A3-412D-8AB9-E88A5FD7F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0D413-14E4-48D1-B866-CABD9A1B1A23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1951-5AAB-4D04-AD11-125E30554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7325B-BB12-4B7A-8A0A-F0A6E19E4C5F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8F5D7-C702-44DB-9894-9F0262AE1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E7CBD-FD73-4348-9A1C-A9A27ED057F1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01AC5-07F3-4D14-B9C4-47F68232B9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61184-AA95-4B99-AF0B-0CB16491D83E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C119E-B878-4163-9AAB-017E422C1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D9371-A8CC-4E80-B0B9-4F862E3FA1C7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EDB30-0EDB-4D34-9875-7176E01B28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952A2-2615-4E6B-85A1-CC3FB7BCE683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D7EC8-BD0A-4A01-B574-7616429EF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0E87B-5717-4683-8005-A9774B8BF890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247B0-76C2-449F-9354-923784DCB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C70DC-5EEA-4F85-AAF9-7D6730D1F1C0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F8958-D17C-45CB-93D5-C881EBCE0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E741F-1C21-479F-B088-6186A65C979C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56BBF-9B84-4C04-B6E1-4AE74FF34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D1164-B7F3-4121-B1E7-DDEB3A565148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5D5A0-14D1-4C54-AFDD-EF2FFAC0E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485A61-B6B4-41F6-A6AE-CB1EC2DE008B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FFB40E-510E-4D96-B8C5-02950E1FB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  <p:sldLayoutId id="2147483651" r:id="rId14"/>
    <p:sldLayoutId id="2147483650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938" y="4221163"/>
            <a:ext cx="3960812" cy="15113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461620"/>
                </a:solidFill>
                <a:latin typeface="Georgia" pitchFamily="18" charset="0"/>
              </a:rPr>
              <a:t>Автор работы: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461620"/>
                </a:solidFill>
                <a:latin typeface="Georgia" pitchFamily="18" charset="0"/>
              </a:rPr>
              <a:t>Мурашева Валентина Николаевна,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461620"/>
                </a:solidFill>
                <a:latin typeface="Georgia" pitchFamily="18" charset="0"/>
              </a:rPr>
              <a:t>учитель начальных классов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461620"/>
                </a:solidFill>
                <a:latin typeface="Georgia" pitchFamily="18" charset="0"/>
              </a:rPr>
              <a:t>высшей квалификационной категории,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461620"/>
                </a:solidFill>
                <a:latin typeface="Georgia" pitchFamily="18" charset="0"/>
              </a:rPr>
              <a:t>МБОУ «Евдская школа»,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461620"/>
                </a:solidFill>
                <a:latin typeface="Georgia" pitchFamily="18" charset="0"/>
              </a:rPr>
              <a:t>Красноборский район,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461620"/>
                </a:solidFill>
                <a:latin typeface="Georgia" pitchFamily="18" charset="0"/>
              </a:rPr>
              <a:t>Архангельская область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461620"/>
                </a:solidFill>
                <a:latin typeface="Georgia" pitchFamily="18" charset="0"/>
              </a:rPr>
              <a:t>д. Городищенская, 2015 г.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1400" b="1" i="1" smtClean="0">
              <a:solidFill>
                <a:srgbClr val="46162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7410" name="Заголовок 1"/>
          <p:cNvSpPr txBox="1">
            <a:spLocks/>
          </p:cNvSpPr>
          <p:nvPr/>
        </p:nvSpPr>
        <p:spPr bwMode="auto">
          <a:xfrm>
            <a:off x="323850" y="549275"/>
            <a:ext cx="6696075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00A400"/>
                </a:solidFill>
              </a:rPr>
              <a:t>Презентация проекта </a:t>
            </a:r>
            <a:br>
              <a:rPr lang="ru-RU" sz="2800" b="1">
                <a:solidFill>
                  <a:srgbClr val="00A400"/>
                </a:solidFill>
              </a:rPr>
            </a:br>
            <a:r>
              <a:rPr lang="ru-RU" sz="2800" b="1">
                <a:solidFill>
                  <a:srgbClr val="00A400"/>
                </a:solidFill>
              </a:rPr>
              <a:t>по литературному чтению </a:t>
            </a:r>
            <a:br>
              <a:rPr lang="ru-RU" sz="2800" b="1">
                <a:solidFill>
                  <a:srgbClr val="00A400"/>
                </a:solidFill>
              </a:rPr>
            </a:br>
            <a:r>
              <a:rPr lang="ru-RU" sz="2800" b="1">
                <a:solidFill>
                  <a:srgbClr val="00A400"/>
                </a:solidFill>
              </a:rPr>
              <a:t>во 2 классе </a:t>
            </a:r>
            <a:br>
              <a:rPr lang="ru-RU" sz="2800" b="1">
                <a:solidFill>
                  <a:srgbClr val="00A400"/>
                </a:solidFill>
              </a:rPr>
            </a:br>
            <a:r>
              <a:rPr lang="ru-RU" sz="3200" b="1">
                <a:solidFill>
                  <a:srgbClr val="9C2808"/>
                </a:solidFill>
              </a:rPr>
              <a:t>«Подбираем рифму»</a:t>
            </a:r>
            <a:br>
              <a:rPr lang="ru-RU" sz="3200" b="1">
                <a:solidFill>
                  <a:srgbClr val="9C2808"/>
                </a:solidFill>
              </a:rPr>
            </a:br>
            <a:endParaRPr lang="ru-RU" sz="3200" b="1">
              <a:solidFill>
                <a:srgbClr val="9C2808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 txBox="1">
            <a:spLocks/>
          </p:cNvSpPr>
          <p:nvPr/>
        </p:nvSpPr>
        <p:spPr bwMode="auto">
          <a:xfrm>
            <a:off x="611188" y="333375"/>
            <a:ext cx="71294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>
                <a:solidFill>
                  <a:srgbClr val="C00000"/>
                </a:solidFill>
                <a:cs typeface="Times New Roman" pitchFamily="18" charset="0"/>
              </a:rPr>
              <a:t>Источники:</a:t>
            </a:r>
          </a:p>
        </p:txBody>
      </p:sp>
      <p:sp>
        <p:nvSpPr>
          <p:cNvPr id="25602" name="Прямоугольник 3"/>
          <p:cNvSpPr>
            <a:spLocks noChangeArrowheads="1"/>
          </p:cNvSpPr>
          <p:nvPr/>
        </p:nvSpPr>
        <p:spPr bwMode="auto">
          <a:xfrm>
            <a:off x="539750" y="981075"/>
            <a:ext cx="835342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663300"/>
              </a:solidFill>
              <a:latin typeface="Arial" charset="0"/>
            </a:endParaRPr>
          </a:p>
          <a:p>
            <a:r>
              <a:rPr lang="ru-RU">
                <a:solidFill>
                  <a:schemeClr val="hlink"/>
                </a:solidFill>
                <a:latin typeface="Arial" charset="0"/>
              </a:rPr>
              <a:t>Автор шаблона: Ранько Елена Алексеевна, </a:t>
            </a:r>
          </a:p>
          <a:p>
            <a:r>
              <a:rPr lang="ru-RU">
                <a:solidFill>
                  <a:schemeClr val="hlink"/>
                </a:solidFill>
                <a:latin typeface="Arial" charset="0"/>
              </a:rPr>
              <a:t>учитель начальных классов,  МАОУ лицей №21 г. Иваново</a:t>
            </a:r>
          </a:p>
          <a:p>
            <a:r>
              <a:rPr lang="ru-RU">
                <a:solidFill>
                  <a:schemeClr val="hlink"/>
                </a:solidFill>
              </a:rPr>
              <a:t>Сайт: </a:t>
            </a:r>
            <a:r>
              <a:rPr lang="en-US">
                <a:solidFill>
                  <a:schemeClr val="hlink"/>
                </a:solidFill>
                <a:hlinkClick r:id="rId2"/>
              </a:rPr>
              <a:t>http://elenaranko.ucoz.ru/</a:t>
            </a:r>
            <a:r>
              <a:rPr lang="ru-RU">
                <a:solidFill>
                  <a:schemeClr val="hlink"/>
                </a:solidFill>
              </a:rPr>
              <a:t>   </a:t>
            </a:r>
          </a:p>
          <a:p>
            <a:r>
              <a:rPr lang="ru-RU">
                <a:solidFill>
                  <a:schemeClr val="hlink"/>
                </a:solidFill>
                <a:latin typeface="Arial" charset="0"/>
              </a:rPr>
              <a:t>Литературное чтение. 2 класс. Учеб. для общеобразоват. учреждений в комплекте с аудиоприл. на электрон. носителе. В 2 ч. Ч. 1/Л.Ф.Климанова, В.Г.Горецкий, М.В.Голованова и др. – 2-е изд. – М.: Просвещение, 2013. – (Школа России).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hlink"/>
                </a:solidFill>
                <a:latin typeface="Georgia" pitchFamily="18" charset="0"/>
              </a:rPr>
              <a:t>Цель проекта: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3492500" y="1600200"/>
            <a:ext cx="5194300" cy="4525963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hlink"/>
                </a:solidFill>
                <a:latin typeface="Georgia" pitchFamily="18" charset="0"/>
              </a:rPr>
              <a:t>Создать условия 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solidFill>
                  <a:schemeClr val="hlink"/>
                </a:solidFill>
                <a:latin typeface="Georgia" pitchFamily="18" charset="0"/>
              </a:rPr>
              <a:t>    для выполнения творческого проекта.</a:t>
            </a:r>
          </a:p>
          <a:p>
            <a:pPr eaLnBrk="1" hangingPunct="1"/>
            <a:r>
              <a:rPr lang="ru-RU" sz="2800" smtClean="0">
                <a:solidFill>
                  <a:schemeClr val="hlink"/>
                </a:solidFill>
                <a:latin typeface="Georgia" pitchFamily="18" charset="0"/>
              </a:rPr>
              <a:t>Содействовать 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solidFill>
                  <a:schemeClr val="hlink"/>
                </a:solidFill>
                <a:latin typeface="Georgia" pitchFamily="18" charset="0"/>
              </a:rPr>
              <a:t>    развитию умения подбирать рифму.</a:t>
            </a:r>
          </a:p>
          <a:p>
            <a:pPr eaLnBrk="1" hangingPunct="1">
              <a:buFont typeface="Arial" charset="0"/>
              <a:buNone/>
            </a:pPr>
            <a:endParaRPr lang="ru-RU" sz="28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1258888" y="1600200"/>
            <a:ext cx="7427912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b="1" smtClean="0">
                <a:solidFill>
                  <a:srgbClr val="663300"/>
                </a:solidFill>
                <a:latin typeface="Georgia" pitchFamily="18" charset="0"/>
              </a:rPr>
              <a:t>В результате работы над данной</a:t>
            </a:r>
          </a:p>
          <a:p>
            <a:pPr>
              <a:buFont typeface="Arial" charset="0"/>
              <a:buNone/>
            </a:pPr>
            <a:r>
              <a:rPr lang="ru-RU" sz="2400" b="1" smtClean="0">
                <a:solidFill>
                  <a:srgbClr val="663300"/>
                </a:solidFill>
                <a:latin typeface="Georgia" pitchFamily="18" charset="0"/>
              </a:rPr>
              <a:t>темой проекта у учащихся</a:t>
            </a:r>
          </a:p>
          <a:p>
            <a:pPr>
              <a:buFont typeface="Arial" charset="0"/>
              <a:buNone/>
            </a:pPr>
            <a:r>
              <a:rPr lang="ru-RU" sz="2400" b="1" smtClean="0">
                <a:solidFill>
                  <a:srgbClr val="663300"/>
                </a:solidFill>
                <a:latin typeface="Georgia" pitchFamily="18" charset="0"/>
              </a:rPr>
              <a:t>получились рифмующиеся</a:t>
            </a:r>
          </a:p>
          <a:p>
            <a:pPr>
              <a:buFont typeface="Arial" charset="0"/>
              <a:buNone/>
            </a:pPr>
            <a:r>
              <a:rPr lang="ru-RU" sz="2400" b="1" smtClean="0">
                <a:solidFill>
                  <a:srgbClr val="663300"/>
                </a:solidFill>
                <a:latin typeface="Georgia" pitchFamily="18" charset="0"/>
              </a:rPr>
              <a:t>                       строчки. Самые удачные</a:t>
            </a:r>
          </a:p>
          <a:p>
            <a:pPr>
              <a:buFont typeface="Arial" charset="0"/>
              <a:buNone/>
            </a:pPr>
            <a:r>
              <a:rPr lang="ru-RU" sz="2400" b="1" smtClean="0">
                <a:solidFill>
                  <a:srgbClr val="663300"/>
                </a:solidFill>
                <a:latin typeface="Georgia" pitchFamily="18" charset="0"/>
              </a:rPr>
              <a:t>                             работы создали:</a:t>
            </a:r>
          </a:p>
          <a:p>
            <a:pPr>
              <a:buFont typeface="Arial" charset="0"/>
              <a:buNone/>
            </a:pPr>
            <a:r>
              <a:rPr lang="ru-RU" sz="2400" b="1" smtClean="0">
                <a:solidFill>
                  <a:srgbClr val="663300"/>
                </a:solidFill>
                <a:latin typeface="Georgia" pitchFamily="18" charset="0"/>
              </a:rPr>
              <a:t>                             Новикова Валерия,</a:t>
            </a:r>
          </a:p>
          <a:p>
            <a:pPr>
              <a:buFont typeface="Arial" charset="0"/>
              <a:buNone/>
            </a:pPr>
            <a:r>
              <a:rPr lang="ru-RU" sz="2400" b="1" smtClean="0">
                <a:solidFill>
                  <a:srgbClr val="663300"/>
                </a:solidFill>
                <a:latin typeface="Georgia" pitchFamily="18" charset="0"/>
              </a:rPr>
              <a:t>                             Абрамов Артемий,</a:t>
            </a:r>
          </a:p>
          <a:p>
            <a:pPr>
              <a:buFont typeface="Arial" charset="0"/>
              <a:buNone/>
            </a:pPr>
            <a:r>
              <a:rPr lang="ru-RU" sz="2400" b="1" smtClean="0">
                <a:solidFill>
                  <a:srgbClr val="663300"/>
                </a:solidFill>
                <a:latin typeface="Georgia" pitchFamily="18" charset="0"/>
              </a:rPr>
              <a:t>                             Рубцов Кирилл,</a:t>
            </a:r>
          </a:p>
          <a:p>
            <a:pPr>
              <a:buFont typeface="Arial" charset="0"/>
              <a:buNone/>
            </a:pPr>
            <a:r>
              <a:rPr lang="ru-RU" sz="2400" b="1" smtClean="0">
                <a:solidFill>
                  <a:srgbClr val="663300"/>
                </a:solidFill>
                <a:latin typeface="Georgia" pitchFamily="18" charset="0"/>
              </a:rPr>
              <a:t>                             Чупров Антон,</a:t>
            </a:r>
          </a:p>
          <a:p>
            <a:pPr>
              <a:buFont typeface="Arial" charset="0"/>
              <a:buNone/>
            </a:pPr>
            <a:r>
              <a:rPr lang="ru-RU" sz="2400" b="1" smtClean="0">
                <a:solidFill>
                  <a:srgbClr val="663300"/>
                </a:solidFill>
                <a:latin typeface="Georgia" pitchFamily="18" charset="0"/>
              </a:rPr>
              <a:t>                             Паромов Алексей.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395288" y="620713"/>
            <a:ext cx="763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 i="1">
              <a:latin typeface="Times New Roman" pitchFamily="18" charset="0"/>
              <a:cs typeface="Arial" charset="0"/>
            </a:endParaRPr>
          </a:p>
        </p:txBody>
      </p:sp>
      <p:sp>
        <p:nvSpPr>
          <p:cNvPr id="19458" name="Rectangle 4"/>
          <p:cNvSpPr>
            <a:spLocks noGrp="1"/>
          </p:cNvSpPr>
          <p:nvPr>
            <p:ph type="body" idx="4294967295"/>
          </p:nvPr>
        </p:nvSpPr>
        <p:spPr>
          <a:xfrm>
            <a:off x="1908175" y="1600200"/>
            <a:ext cx="677862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Много в осени загадок,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Много сказок и чудес.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Посмотри, как двор наш ярок!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И какой красивый лес!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Он такой цветной, нарядный,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И богат дарами,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Все мы любим собирать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Ягоды с грибами.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i="1" smtClean="0">
                <a:solidFill>
                  <a:schemeClr val="hlink"/>
                </a:solidFill>
                <a:latin typeface="Georgia" pitchFamily="18" charset="0"/>
              </a:rPr>
              <a:t>Новикова Валерия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800" smtClean="0">
              <a:solidFill>
                <a:schemeClr val="hlink"/>
              </a:solidFill>
            </a:endParaRPr>
          </a:p>
        </p:txBody>
      </p:sp>
      <p:pic>
        <p:nvPicPr>
          <p:cNvPr id="19459" name="Picture 5" descr="IMGP0923"/>
          <p:cNvPicPr>
            <a:picLocks noChangeAspect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404813"/>
            <a:ext cx="1452562" cy="1143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type="body" idx="1"/>
          </p:nvPr>
        </p:nvSpPr>
        <p:spPr>
          <a:xfrm>
            <a:off x="1476375" y="1600200"/>
            <a:ext cx="721042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Осень наступила </a:t>
            </a:r>
            <a:r>
              <a:rPr lang="ru-RU" sz="2800" b="1" smtClean="0">
                <a:solidFill>
                  <a:schemeClr val="hlink"/>
                </a:solidFill>
              </a:rPr>
              <a:t>–</a:t>
            </a: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 дивная пора,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Птицы улетели, холодно с утра,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Листья пожелтевшие по ветру летят,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Ягоды рябины всё ласкают взгляд.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Небо стало хмурым,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Только солнца луч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Пригревает нежно из-за синих туч.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i="1" smtClean="0">
                <a:solidFill>
                  <a:schemeClr val="hlink"/>
                </a:solidFill>
                <a:latin typeface="Georgia" pitchFamily="18" charset="0"/>
              </a:rPr>
              <a:t>Абрамов Артемий</a:t>
            </a:r>
          </a:p>
        </p:txBody>
      </p:sp>
      <p:pic>
        <p:nvPicPr>
          <p:cNvPr id="20482" name="Picture 4" descr="IMGP0928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404813"/>
            <a:ext cx="1612900" cy="1143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1"/>
          </p:nvPr>
        </p:nvSpPr>
        <p:spPr>
          <a:xfrm>
            <a:off x="1403350" y="1600200"/>
            <a:ext cx="728345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Солнце спряталось за тучи,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Начал дождик моросить,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И с деревьев, и с кустов падают слезинки,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А под этой кочкой выросли грибочки: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Пять маслят и боровик, очень ростом он велик.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Мы его сорвать хотели, но улитки его съели.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b="1" i="1" smtClean="0">
                <a:solidFill>
                  <a:schemeClr val="hlink"/>
                </a:solidFill>
                <a:latin typeface="Georgia" pitchFamily="18" charset="0"/>
              </a:rPr>
              <a:t>Рубцов Кирилл</a:t>
            </a:r>
          </a:p>
        </p:txBody>
      </p:sp>
      <p:pic>
        <p:nvPicPr>
          <p:cNvPr id="21506" name="Picture 4" descr="IMGP0926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404813"/>
            <a:ext cx="1658937" cy="1143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1"/>
          </p:nvPr>
        </p:nvSpPr>
        <p:spPr>
          <a:xfrm>
            <a:off x="1908175" y="1600200"/>
            <a:ext cx="677862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Вот пришла к нам осень,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Листья пожелтели,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С ёлочных верхушек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Птички улетели.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Звери все по норкам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Спрятались в лесу,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И грибов корзинку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Я домой несу.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i="1" smtClean="0">
                <a:solidFill>
                  <a:schemeClr val="hlink"/>
                </a:solidFill>
                <a:latin typeface="Georgia" pitchFamily="18" charset="0"/>
              </a:rPr>
              <a:t>Рубцов Кирилл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800" smtClean="0">
              <a:solidFill>
                <a:schemeClr val="hlink"/>
              </a:solidFill>
            </a:endParaRPr>
          </a:p>
        </p:txBody>
      </p:sp>
      <p:pic>
        <p:nvPicPr>
          <p:cNvPr id="22530" name="Picture 4" descr="Рисунок2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476250"/>
            <a:ext cx="1287462" cy="1143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1"/>
          </p:nvPr>
        </p:nvSpPr>
        <p:spPr>
          <a:xfrm>
            <a:off x="1763713" y="1600200"/>
            <a:ext cx="6923087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chemeClr val="hlink"/>
                </a:solidFill>
                <a:latin typeface="Georgia" pitchFamily="18" charset="0"/>
              </a:rPr>
              <a:t>Лес красивый в сентябре: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chemeClr val="hlink"/>
                </a:solidFill>
                <a:latin typeface="Georgia" pitchFamily="18" charset="0"/>
              </a:rPr>
              <a:t>Все деревья в золоте,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chemeClr val="hlink"/>
                </a:solidFill>
                <a:latin typeface="Georgia" pitchFamily="18" charset="0"/>
              </a:rPr>
              <a:t>А осинки и рябинки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chemeClr val="hlink"/>
                </a:solidFill>
                <a:latin typeface="Georgia" pitchFamily="18" charset="0"/>
              </a:rPr>
              <a:t>Ну, совсем как на картинке –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chemeClr val="hlink"/>
                </a:solidFill>
                <a:latin typeface="Georgia" pitchFamily="18" charset="0"/>
              </a:rPr>
              <a:t>Жёлтые и красные,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chemeClr val="hlink"/>
                </a:solidFill>
                <a:latin typeface="Georgia" pitchFamily="18" charset="0"/>
              </a:rPr>
              <a:t>Очень все прекрасные!</a:t>
            </a:r>
          </a:p>
          <a:p>
            <a:pPr algn="ctr" eaLnBrk="1" hangingPunct="1">
              <a:buFont typeface="Arial" charset="0"/>
              <a:buNone/>
            </a:pPr>
            <a:r>
              <a:rPr lang="ru-RU" b="1" i="1" smtClean="0">
                <a:solidFill>
                  <a:schemeClr val="hlink"/>
                </a:solidFill>
                <a:latin typeface="Georgia" pitchFamily="18" charset="0"/>
              </a:rPr>
              <a:t>Чупров Антон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solidFill>
                <a:schemeClr val="hlink"/>
              </a:solidFill>
              <a:latin typeface="Georgia" pitchFamily="18" charset="0"/>
            </a:endParaRPr>
          </a:p>
        </p:txBody>
      </p:sp>
      <p:pic>
        <p:nvPicPr>
          <p:cNvPr id="23554" name="Picture 4" descr="IMGP0930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476250"/>
            <a:ext cx="1527175" cy="1143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1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Наступила осень золотая,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Плавно листики летят,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В небе тучи хмурые,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На дорогах лужи уж стоят.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Журавли, курлыча, улетают,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Увлекая в тёплые края,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Только я не унываю -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  <a:latin typeface="Georgia" pitchFamily="18" charset="0"/>
              </a:rPr>
              <a:t>Мне-то нравится осенняя пора!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i="1" smtClean="0">
                <a:solidFill>
                  <a:schemeClr val="hlink"/>
                </a:solidFill>
                <a:latin typeface="Georgia" pitchFamily="18" charset="0"/>
              </a:rPr>
              <a:t>Паромов Алексей</a:t>
            </a:r>
          </a:p>
        </p:txBody>
      </p:sp>
      <p:pic>
        <p:nvPicPr>
          <p:cNvPr id="24578" name="Picture 4" descr="IMGP0920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404813"/>
            <a:ext cx="1484312" cy="1143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307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Calibri</vt:lpstr>
      <vt:lpstr>Georgia</vt:lpstr>
      <vt:lpstr>Тема Office</vt:lpstr>
      <vt:lpstr>Тема Office</vt:lpstr>
      <vt:lpstr>Слайд 1</vt:lpstr>
      <vt:lpstr>Цель проекта: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Рифма</dc:title>
  <dc:creator>Мурашева</dc:creator>
  <cp:lastModifiedBy>пользователь</cp:lastModifiedBy>
  <cp:revision>4</cp:revision>
  <dcterms:created xsi:type="dcterms:W3CDTF">2013-07-29T17:42:42Z</dcterms:created>
  <dcterms:modified xsi:type="dcterms:W3CDTF">2017-03-27T13:56:36Z</dcterms:modified>
</cp:coreProperties>
</file>