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74" r:id="rId4"/>
    <p:sldId id="264" r:id="rId5"/>
    <p:sldId id="265" r:id="rId6"/>
    <p:sldId id="268" r:id="rId7"/>
    <p:sldId id="269" r:id="rId8"/>
    <p:sldId id="270" r:id="rId9"/>
    <p:sldId id="271" r:id="rId10"/>
    <p:sldId id="272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3399"/>
    <a:srgbClr val="000066"/>
    <a:srgbClr val="335A89"/>
    <a:srgbClr val="85DFFF"/>
    <a:srgbClr val="FFFF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634" autoAdjust="0"/>
    <p:restoredTop sz="94660"/>
  </p:normalViewPr>
  <p:slideViewPr>
    <p:cSldViewPr>
      <p:cViewPr>
        <p:scale>
          <a:sx n="90" d="100"/>
          <a:sy n="90" d="100"/>
        </p:scale>
        <p:origin x="-32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FC1E93A0-6E39-4C40-A193-D53BE2841BF8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B21BF4FB-AC59-4139-9197-2BD1E8C4A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86931615-BF36-472D-BA86-8FE0CAB56594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1B61B84C-9324-4E34-8690-019F6D437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B7F3CFF8-F831-423C-A1A0-AF4E2D497CBD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6F5B620B-E94D-4FC2-A2C6-4D5DD3289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5459F3CF-0115-4608-BE36-1730E940E3DD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C9B73F88-7D6D-45A4-B956-012C3EA13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6ADC72AE-30B3-4CCC-A8B0-4C894F73C164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A616A067-2BB0-48E3-BD45-EF35982A8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6869B54F-0122-44D3-9AA9-51817D9B7BC1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BFC0C99A-3E14-4A61-921A-11BAB516A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5CC6A742-ADAC-4363-8D29-896C24D53485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7EE42FD6-872B-4AB9-B3F5-E8861EBBD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A3DDA273-5CF3-492F-9C6A-06C62CA67150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F147128E-5F87-4AE7-AD24-6233A5251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582434DC-17A7-49DC-9F8E-908F63202187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7215C846-C8E9-4414-AD1E-DAD30B195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EFA60E5A-4A70-42E8-B58A-7C0B7C72AD46}" type="datetimeFigureOut">
              <a:rPr lang="ru-RU"/>
              <a:pPr>
                <a:defRPr/>
              </a:pPr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prstClr val="black"/>
                </a:solidFill>
                <a:cs typeface="Arial" charset="0"/>
              </a:defRPr>
            </a:lvl1pPr>
          </a:lstStyle>
          <a:p>
            <a:pPr>
              <a:defRPr/>
            </a:pPr>
            <a:fld id="{BD04C40F-0B4A-46E5-90DC-64CFB2BE0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nyamashka.ru/photo/animashki/zima/animacionnaja_kartinka_dlja_foruma_snezhinka/21-0-2229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81075"/>
            <a:ext cx="8229600" cy="1368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i="1" smtClean="0">
                <a:solidFill>
                  <a:schemeClr val="hlink"/>
                </a:solidFill>
              </a:rPr>
              <a:t>Презентация проекта </a:t>
            </a:r>
            <a:br>
              <a:rPr lang="ru-RU" sz="3600" b="1" i="1" smtClean="0">
                <a:solidFill>
                  <a:schemeClr val="hlink"/>
                </a:solidFill>
              </a:rPr>
            </a:br>
            <a:r>
              <a:rPr lang="ru-RU" sz="3600" b="1" i="1" smtClean="0">
                <a:solidFill>
                  <a:schemeClr val="hlink"/>
                </a:solidFill>
              </a:rPr>
              <a:t>по литературному чтению </a:t>
            </a:r>
            <a:br>
              <a:rPr lang="ru-RU" sz="3600" b="1" i="1" smtClean="0">
                <a:solidFill>
                  <a:schemeClr val="hlink"/>
                </a:solidFill>
              </a:rPr>
            </a:br>
            <a:r>
              <a:rPr lang="ru-RU" sz="3600" b="1" i="1" smtClean="0">
                <a:solidFill>
                  <a:schemeClr val="hlink"/>
                </a:solidFill>
              </a:rPr>
              <a:t>в 3 классе </a:t>
            </a:r>
            <a:br>
              <a:rPr lang="ru-RU" sz="3600" b="1" i="1" smtClean="0">
                <a:solidFill>
                  <a:schemeClr val="hlink"/>
                </a:solidFill>
              </a:rPr>
            </a:br>
            <a:r>
              <a:rPr lang="ru-RU" sz="4000" b="1" i="1" smtClean="0">
                <a:solidFill>
                  <a:srgbClr val="003399"/>
                </a:solidFill>
              </a:rPr>
              <a:t>«Зима  глазами детей»</a:t>
            </a:r>
            <a:br>
              <a:rPr lang="ru-RU" sz="4000" b="1" i="1" smtClean="0">
                <a:solidFill>
                  <a:srgbClr val="003399"/>
                </a:solidFill>
              </a:rPr>
            </a:br>
            <a:r>
              <a:rPr lang="ru-RU" sz="4000" b="1" smtClean="0">
                <a:solidFill>
                  <a:srgbClr val="003399"/>
                </a:solidFill>
              </a:rPr>
              <a:t/>
            </a:r>
            <a:br>
              <a:rPr lang="ru-RU" sz="4000" b="1" smtClean="0">
                <a:solidFill>
                  <a:srgbClr val="003399"/>
                </a:solidFill>
              </a:rPr>
            </a:br>
            <a:endParaRPr lang="ru-RU" sz="4000" b="1" smtClean="0">
              <a:solidFill>
                <a:srgbClr val="003399"/>
              </a:solidFill>
            </a:endParaRPr>
          </a:p>
        </p:txBody>
      </p:sp>
      <p:sp>
        <p:nvSpPr>
          <p:cNvPr id="12290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771775" y="4292600"/>
            <a:ext cx="2879725" cy="2016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Автор работы: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Мурашева Валентина Николаевна,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учитель начальных классов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высшей квалификационной категории,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МБОУ «Евдская школа»,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Красноборский район,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Архангельская область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400" b="1" i="1" smtClean="0">
                <a:solidFill>
                  <a:srgbClr val="335A89"/>
                </a:solidFill>
              </a:rPr>
              <a:t>д. Городищенская, 2016 г.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sz="1400" b="1" i="1" smtClean="0">
              <a:solidFill>
                <a:srgbClr val="335A89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400" smtClean="0">
              <a:solidFill>
                <a:srgbClr val="335A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052513"/>
            <a:ext cx="8229600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333399"/>
                </a:solidFill>
              </a:rPr>
              <a:t>Рубцов Кирилл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87675" y="2492375"/>
            <a:ext cx="8229600" cy="3806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Наступила зима,</a:t>
            </a:r>
          </a:p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Полетел снежок,</a:t>
            </a:r>
          </a:p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Берите, дети, коньки,</a:t>
            </a:r>
          </a:p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Айда на каток!</a:t>
            </a:r>
          </a:p>
          <a:p>
            <a:endParaRPr lang="ru-RU" sz="3600" b="1" i="1" smtClean="0">
              <a:solidFill>
                <a:srgbClr val="333399"/>
              </a:solidFill>
            </a:endParaRPr>
          </a:p>
          <a:p>
            <a:pPr>
              <a:buFont typeface="Arial" charset="0"/>
              <a:buNone/>
            </a:pPr>
            <a:endParaRPr lang="ru-RU" smtClean="0">
              <a:solidFill>
                <a:srgbClr val="333399"/>
              </a:solidFill>
            </a:endParaRPr>
          </a:p>
        </p:txBody>
      </p:sp>
      <p:pic>
        <p:nvPicPr>
          <p:cNvPr id="20483" name="Picture 4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8431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105251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43738824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581525"/>
            <a:ext cx="185261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08050"/>
            <a:ext cx="8229600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333399"/>
                </a:solidFill>
              </a:rPr>
              <a:t>Абрамов Артемий</a:t>
            </a:r>
          </a:p>
        </p:txBody>
      </p:sp>
      <p:sp>
        <p:nvSpPr>
          <p:cNvPr id="21506" name="Rectangle 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А я люблю на лыжах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Кататься во дворе,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Что может быть приятней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Весёлой детворе!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Ах, лыжи, лыжи, лыжи,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Без вас я сам не свой,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Ну, что на свете ближе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Мне снежною зимой!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На валенки нацепишь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Хрустящие ремни,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И день гоняешь целый,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И напролёт все дни.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Ну, а потом чуть дышишь,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Чуть на ногах стоишь.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Ах, лыжи, мои лыжи,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Нет в мире лучше лыж!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b="1" i="1" smtClean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Мы часто с папой вместе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Катаемся с горы,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Что может быть приятней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Для милой детворы!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И мама тоже любит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На лыжах пробежать,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Ведь спорт куда полезней,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Чем на диване пролежать.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Не зря я замечаю,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Что зимнею порой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Обходят нас болезни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Как будто стороной.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И радостно бывает,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Что вся моя семья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Так часто отдыхает,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333399"/>
                </a:solidFill>
              </a:rPr>
              <a:t>И вместе с ними я.</a:t>
            </a:r>
          </a:p>
          <a:p>
            <a:pPr>
              <a:lnSpc>
                <a:spcPct val="80000"/>
              </a:lnSpc>
            </a:pPr>
            <a:endParaRPr lang="ru-RU" sz="1800" b="1" i="1" smtClean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>
              <a:solidFill>
                <a:srgbClr val="333399"/>
              </a:solidFill>
            </a:endParaRPr>
          </a:p>
        </p:txBody>
      </p:sp>
      <p:pic>
        <p:nvPicPr>
          <p:cNvPr id="21508" name="Picture 8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3736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1"/>
          <p:cNvGrpSpPr>
            <a:grpSpLocks/>
          </p:cNvGrpSpPr>
          <p:nvPr/>
        </p:nvGrpSpPr>
        <p:grpSpPr bwMode="auto">
          <a:xfrm>
            <a:off x="1109663" y="1905000"/>
            <a:ext cx="6951662" cy="4068763"/>
            <a:chOff x="607288" y="-815361"/>
            <a:chExt cx="7925152" cy="37134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253844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Автор шаблона: Фокина Лидия Петровна, учитель начальных классов, МКОУ «СОШ ст. Евсино Искитимского района Новосибирской области</a:t>
              </a:r>
            </a:p>
            <a:p>
              <a:pPr>
                <a:defRPr/>
              </a:pPr>
              <a:r>
                <a:rPr lang="ru-RU" sz="1600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Сайт </a:t>
              </a:r>
              <a:r>
                <a:rPr lang="en-US" sz="1600">
                  <a:solidFill>
                    <a:srgbClr val="333399"/>
                  </a:solidFill>
                  <a:latin typeface="Calibri" pitchFamily="34" charset="0"/>
                  <a:hlinkClick r:id="rId2"/>
                </a:rPr>
                <a:t>http://linda6035.ucoz.ru/</a:t>
              </a:r>
              <a:r>
                <a:rPr lang="ru-RU" sz="1600">
                  <a:solidFill>
                    <a:srgbClr val="333399"/>
                  </a:solidFill>
                  <a:latin typeface="Calibri" pitchFamily="34" charset="0"/>
                </a:rPr>
                <a:t> </a:t>
              </a:r>
              <a:endParaRPr lang="ru-RU" sz="16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endParaRPr>
            </a:p>
            <a:p>
              <a:pPr>
                <a:defRPr/>
              </a:pPr>
              <a:r>
                <a:rPr lang="ru-RU" sz="1600">
                  <a:solidFill>
                    <a:srgbClr val="333399"/>
                  </a:solidFill>
                  <a:latin typeface="Calibri" pitchFamily="34" charset="0"/>
                  <a:cs typeface="Arial" charset="0"/>
                </a:rPr>
                <a:t>Анимационные картинки с сайта </a:t>
              </a:r>
              <a:r>
                <a:rPr lang="ru-RU" sz="1600">
                  <a:solidFill>
                    <a:srgbClr val="000066"/>
                  </a:solidFill>
                  <a:latin typeface="Calibri" pitchFamily="34" charset="0"/>
                  <a:hlinkClick r:id="rId3"/>
                </a:rPr>
                <a:t>http://anyamashka.ru/photo/animashki/zima/animacionnaja_kartinka_dlja_foruma_snezhinka/21-0-2229</a:t>
              </a:r>
              <a:endParaRPr lang="ru-RU" sz="1600">
                <a:solidFill>
                  <a:srgbClr val="000066"/>
                </a:solidFill>
                <a:latin typeface="Calibri" pitchFamily="34" charset="0"/>
              </a:endParaRPr>
            </a:p>
            <a:p>
              <a:pPr>
                <a:defRPr/>
              </a:pPr>
              <a:r>
                <a:rPr lang="ru-RU" sz="1600">
                  <a:solidFill>
                    <a:srgbClr val="333399"/>
                  </a:solidFill>
                </a:rPr>
                <a:t>Литературное чтение. 3 класс. Учеб. для общеобразоват. учреждений в комплекте с аудиоприл. на электрон. носителе. В 2 ч. Ч. 1/Л.Ф.Климанова, В.Г.Горецкий, М.В.Голованова и др. – 2-е изд. – М.: Просвещение, 2013. – (Школа России).</a:t>
              </a:r>
            </a:p>
            <a:p>
              <a:pPr>
                <a:defRPr/>
              </a:pPr>
              <a:endParaRPr lang="ru-RU" sz="1600">
                <a:solidFill>
                  <a:srgbClr val="333399"/>
                </a:solidFill>
              </a:endParaRPr>
            </a:p>
          </p:txBody>
        </p:sp>
        <p:sp>
          <p:nvSpPr>
            <p:cNvPr id="22532" name="Прямоугольник 3"/>
            <p:cNvSpPr>
              <a:spLocks noChangeArrowheads="1"/>
            </p:cNvSpPr>
            <p:nvPr/>
          </p:nvSpPr>
          <p:spPr bwMode="auto">
            <a:xfrm>
              <a:off x="1485045" y="2535905"/>
              <a:ext cx="6491784" cy="362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sz="2000">
                <a:solidFill>
                  <a:schemeClr val="accent1"/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22530" name="TextBox 6"/>
          <p:cNvSpPr txBox="1">
            <a:spLocks noChangeArrowheads="1"/>
          </p:cNvSpPr>
          <p:nvPr/>
        </p:nvSpPr>
        <p:spPr bwMode="auto">
          <a:xfrm>
            <a:off x="1344613" y="754063"/>
            <a:ext cx="6480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333399"/>
                </a:solidFill>
                <a:latin typeface="Calibri" pitchFamily="34" charset="0"/>
              </a:rPr>
              <a:t>Источники</a:t>
            </a:r>
          </a:p>
          <a:p>
            <a:pPr algn="ctr"/>
            <a:r>
              <a:rPr lang="ru-RU" sz="2400">
                <a:solidFill>
                  <a:schemeClr val="accent1"/>
                </a:solidFill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052513"/>
            <a:ext cx="8291513" cy="64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i="1" smtClean="0">
                <a:solidFill>
                  <a:srgbClr val="333399"/>
                </a:solidFill>
              </a:rPr>
              <a:t>Цель проекта: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43213" y="1989138"/>
            <a:ext cx="5843587" cy="4137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333399"/>
                </a:solidFill>
              </a:rPr>
              <a:t>Создать условия </a:t>
            </a: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333399"/>
                </a:solidFill>
              </a:rPr>
              <a:t>    для выполнения творческого проекта.</a:t>
            </a:r>
          </a:p>
          <a:p>
            <a:pPr eaLnBrk="1" hangingPunct="1"/>
            <a:r>
              <a:rPr lang="ru-RU" sz="2400" i="1" smtClean="0">
                <a:solidFill>
                  <a:srgbClr val="333399"/>
                </a:solidFill>
              </a:rPr>
              <a:t>Содействовать </a:t>
            </a:r>
          </a:p>
          <a:p>
            <a:pPr eaLnBrk="1" hangingPunct="1">
              <a:buFont typeface="Arial" charset="0"/>
              <a:buNone/>
            </a:pPr>
            <a:r>
              <a:rPr lang="ru-RU" sz="2400" i="1" smtClean="0">
                <a:solidFill>
                  <a:srgbClr val="333399"/>
                </a:solidFill>
              </a:rPr>
              <a:t>    развитию умения подбирать рифму.</a:t>
            </a:r>
          </a:p>
          <a:p>
            <a:pPr eaLnBrk="1" hangingPunct="1"/>
            <a:r>
              <a:rPr lang="ru-RU" sz="2400" i="1" smtClean="0">
                <a:solidFill>
                  <a:srgbClr val="333399"/>
                </a:solidFill>
              </a:rPr>
              <a:t>Способствовать воспитанию любви к красоте родной природы.</a:t>
            </a:r>
          </a:p>
          <a:p>
            <a:pPr eaLnBrk="1" hangingPunct="1">
              <a:buFont typeface="Arial" charset="0"/>
              <a:buNone/>
            </a:pPr>
            <a:endParaRPr lang="ru-RU" sz="2400" i="1" smtClean="0">
              <a:solidFill>
                <a:srgbClr val="333399"/>
              </a:solidFill>
            </a:endParaRPr>
          </a:p>
          <a:p>
            <a:pPr>
              <a:buFont typeface="Arial" charset="0"/>
              <a:buNone/>
            </a:pPr>
            <a:endParaRPr lang="ru-RU" sz="2800" i="1" smtClean="0"/>
          </a:p>
        </p:txBody>
      </p:sp>
      <p:pic>
        <p:nvPicPr>
          <p:cNvPr id="13315" name="Picture 4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9697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9418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9080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В результате работы над темой проекта самые</a:t>
            </a:r>
          </a:p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удачные стихи получились у Новиковой Валерии,</a:t>
            </a:r>
          </a:p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Рубцова Кирилла, Чупрова Антона, Казаковой</a:t>
            </a:r>
          </a:p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Валерии, Паромова Алексея, Абрамова Артемия.</a:t>
            </a:r>
          </a:p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                            Каждый из учащихся</a:t>
            </a:r>
          </a:p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                            по-своему выразил</a:t>
            </a:r>
          </a:p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                            своё отношение к</a:t>
            </a:r>
          </a:p>
          <a:p>
            <a:pPr>
              <a:buFont typeface="Arial" charset="0"/>
              <a:buNone/>
            </a:pPr>
            <a:r>
              <a:rPr lang="ru-RU" sz="2800" b="1" i="1" smtClean="0">
                <a:solidFill>
                  <a:srgbClr val="000066"/>
                </a:solidFill>
              </a:rPr>
              <a:t>                            красавице-зиме.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052513"/>
            <a:ext cx="8229600" cy="5048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333399"/>
                </a:solidFill>
              </a:rPr>
              <a:t>Новикова Валерия</a:t>
            </a:r>
          </a:p>
        </p:txBody>
      </p:sp>
      <p:sp>
        <p:nvSpPr>
          <p:cNvPr id="14338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16238" y="1600200"/>
            <a:ext cx="5770562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Люблю я зиму снежную,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Морозную, мятежную,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С вьюгами, с метелями,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С заснеженными елями.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А в ясный солнечный денёк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Люблю я ездить на каток,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И вечером морозным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Люблю смотреть на звёзды.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Катаюсь с горки, весело смеюсь,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Хожу на лыжах, спортом занимаюсь,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Короче, весело я время провожу,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rgbClr val="000066"/>
                </a:solidFill>
              </a:rPr>
              <a:t>Вот за что я зимушку люблю!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i="1" smtClean="0">
              <a:solidFill>
                <a:srgbClr val="000066"/>
              </a:solidFill>
            </a:endParaRPr>
          </a:p>
        </p:txBody>
      </p:sp>
      <p:pic>
        <p:nvPicPr>
          <p:cNvPr id="14339" name="Picture 6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255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4209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349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836613"/>
            <a:ext cx="7859713" cy="581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333399"/>
                </a:solidFill>
              </a:rPr>
              <a:t>Рубцов Кирилл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635375" y="1773238"/>
            <a:ext cx="7643813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Люблю я зиму снежную,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И белые луга,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Высокие, крутые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У речки берега.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Ведь в это время года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Катаюсь я с горы –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Нет лучше развлеченья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Для нашей детворы.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Сверкает иней белый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На ветках у берёз,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А я любуюсь этим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И не скрываю слёз.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Ведь так красиво поле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И крыши у домов,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Что говорить об этом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99"/>
                </a:solidFill>
              </a:rPr>
              <a:t>Я целый день готов.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b="1" i="1" smtClean="0">
              <a:solidFill>
                <a:srgbClr val="003399"/>
              </a:solidFill>
            </a:endParaRPr>
          </a:p>
        </p:txBody>
      </p:sp>
      <p:pic>
        <p:nvPicPr>
          <p:cNvPr id="15363" name="Picture 6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5573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0847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7732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052513"/>
            <a:ext cx="8229600" cy="7921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333399"/>
                </a:solidFill>
              </a:rPr>
              <a:t>Чупров Антон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43213" y="1989138"/>
            <a:ext cx="5843587" cy="4137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По снежку на санках дети</a:t>
            </a:r>
          </a:p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Мчатся с горки, словно ветер.</a:t>
            </a:r>
          </a:p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Кто боится в снег свалиться –</a:t>
            </a:r>
          </a:p>
          <a:p>
            <a:pPr>
              <a:buFont typeface="Arial" charset="0"/>
              <a:buNone/>
            </a:pPr>
            <a:r>
              <a:rPr lang="ru-RU" sz="3600" b="1" i="1" smtClean="0">
                <a:solidFill>
                  <a:srgbClr val="333399"/>
                </a:solidFill>
              </a:rPr>
              <a:t>Пусть на санки не садится.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333399"/>
                </a:solidFill>
              </a:rPr>
              <a:t/>
            </a:r>
            <a:br>
              <a:rPr lang="ru-RU" b="1" smtClean="0">
                <a:solidFill>
                  <a:srgbClr val="333399"/>
                </a:solidFill>
              </a:rPr>
            </a:br>
            <a:endParaRPr lang="ru-RU" b="1" smtClean="0">
              <a:solidFill>
                <a:srgbClr val="333399"/>
              </a:solidFill>
            </a:endParaRPr>
          </a:p>
        </p:txBody>
      </p:sp>
      <p:pic>
        <p:nvPicPr>
          <p:cNvPr id="16387" name="Picture 4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8431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08050"/>
            <a:ext cx="8229600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333399"/>
                </a:solidFill>
              </a:rPr>
              <a:t>Казакова Валерия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16238" y="1600200"/>
            <a:ext cx="5770562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Зимой кругом белым – бело,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Сугробов много намело.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А я на саночки сажусь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И с горки весело качусь.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Не страшен ветер и мороз,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Хоть щиплет щёки мне и нос.</a:t>
            </a:r>
          </a:p>
          <a:p>
            <a:endParaRPr lang="ru-RU" b="1" i="1" smtClean="0">
              <a:solidFill>
                <a:srgbClr val="333399"/>
              </a:solidFill>
            </a:endParaRPr>
          </a:p>
          <a:p>
            <a:pPr>
              <a:buFont typeface="Arial" charset="0"/>
              <a:buNone/>
            </a:pPr>
            <a:endParaRPr lang="ru-RU" smtClean="0">
              <a:solidFill>
                <a:srgbClr val="333399"/>
              </a:solidFill>
            </a:endParaRPr>
          </a:p>
        </p:txBody>
      </p:sp>
      <p:pic>
        <p:nvPicPr>
          <p:cNvPr id="17411" name="Picture 4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53736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5573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81075"/>
            <a:ext cx="8229600" cy="436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003399"/>
                </a:solidFill>
              </a:rPr>
              <a:t>Паромов Алексей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16238" y="1916113"/>
            <a:ext cx="5770562" cy="421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b="1" smtClean="0">
                <a:solidFill>
                  <a:srgbClr val="000000"/>
                </a:solidFill>
              </a:rPr>
              <a:t>      </a:t>
            </a:r>
            <a:r>
              <a:rPr lang="ru-RU" sz="2800" b="1" i="1" smtClean="0">
                <a:solidFill>
                  <a:srgbClr val="333399"/>
                </a:solidFill>
              </a:rPr>
              <a:t>Зима, зима к нам прилетела,</a:t>
            </a:r>
            <a:br>
              <a:rPr lang="ru-RU" sz="2800" b="1" i="1" smtClean="0">
                <a:solidFill>
                  <a:srgbClr val="333399"/>
                </a:solidFill>
              </a:rPr>
            </a:br>
            <a:r>
              <a:rPr lang="ru-RU" sz="2800" b="1" i="1" smtClean="0">
                <a:solidFill>
                  <a:srgbClr val="333399"/>
                </a:solidFill>
              </a:rPr>
              <a:t>И всё здесь быстро побелело.</a:t>
            </a:r>
            <a:br>
              <a:rPr lang="ru-RU" sz="2800" b="1" i="1" smtClean="0">
                <a:solidFill>
                  <a:srgbClr val="333399"/>
                </a:solidFill>
              </a:rPr>
            </a:br>
            <a:r>
              <a:rPr lang="ru-RU" sz="2800" b="1" i="1" smtClean="0">
                <a:solidFill>
                  <a:srgbClr val="333399"/>
                </a:solidFill>
              </a:rPr>
              <a:t>И стал мороз в окно стучать,</a:t>
            </a:r>
            <a:br>
              <a:rPr lang="ru-RU" sz="2800" b="1" i="1" smtClean="0">
                <a:solidFill>
                  <a:srgbClr val="333399"/>
                </a:solidFill>
              </a:rPr>
            </a:br>
            <a:r>
              <a:rPr lang="ru-RU" sz="2800" b="1" i="1" smtClean="0">
                <a:solidFill>
                  <a:srgbClr val="333399"/>
                </a:solidFill>
              </a:rPr>
              <a:t>Метели стали ночевать.</a:t>
            </a:r>
            <a:br>
              <a:rPr lang="ru-RU" sz="2800" b="1" i="1" smtClean="0">
                <a:solidFill>
                  <a:srgbClr val="333399"/>
                </a:solidFill>
              </a:rPr>
            </a:br>
            <a:r>
              <a:rPr lang="ru-RU" sz="2800" b="1" i="1" smtClean="0">
                <a:solidFill>
                  <a:srgbClr val="333399"/>
                </a:solidFill>
              </a:rPr>
              <a:t>Словно звёзды, снег искрится,</a:t>
            </a:r>
            <a:br>
              <a:rPr lang="ru-RU" sz="2800" b="1" i="1" smtClean="0">
                <a:solidFill>
                  <a:srgbClr val="333399"/>
                </a:solidFill>
              </a:rPr>
            </a:br>
            <a:r>
              <a:rPr lang="ru-RU" sz="2800" b="1" i="1" smtClean="0">
                <a:solidFill>
                  <a:srgbClr val="333399"/>
                </a:solidFill>
              </a:rPr>
              <a:t>Изумрудами летит,</a:t>
            </a:r>
            <a:br>
              <a:rPr lang="ru-RU" sz="2800" b="1" i="1" smtClean="0">
                <a:solidFill>
                  <a:srgbClr val="333399"/>
                </a:solidFill>
              </a:rPr>
            </a:br>
            <a:r>
              <a:rPr lang="ru-RU" sz="2800" b="1" i="1" smtClean="0">
                <a:solidFill>
                  <a:srgbClr val="333399"/>
                </a:solidFill>
              </a:rPr>
              <a:t>И кружится, и ложится,</a:t>
            </a:r>
            <a:br>
              <a:rPr lang="ru-RU" sz="2800" b="1" i="1" smtClean="0">
                <a:solidFill>
                  <a:srgbClr val="333399"/>
                </a:solidFill>
              </a:rPr>
            </a:br>
            <a:r>
              <a:rPr lang="ru-RU" sz="2800" b="1" i="1" smtClean="0">
                <a:solidFill>
                  <a:srgbClr val="333399"/>
                </a:solidFill>
              </a:rPr>
              <a:t>И блестит, блестит, блестит!</a:t>
            </a:r>
          </a:p>
        </p:txBody>
      </p:sp>
      <p:pic>
        <p:nvPicPr>
          <p:cNvPr id="18435" name="Picture 4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732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052513"/>
            <a:ext cx="82296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b="1" smtClean="0">
                <a:solidFill>
                  <a:srgbClr val="003399"/>
                </a:solidFill>
              </a:rPr>
              <a:t>Абрамов Артемий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43213" y="1989138"/>
            <a:ext cx="5843587" cy="4137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Всё кругом белым – бело,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Все тропинки замело.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На берёзах снег лежит,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А на речке лёд блестит.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Снежинки падают на нос,</a:t>
            </a:r>
          </a:p>
          <a:p>
            <a:pPr>
              <a:buFont typeface="Arial" charset="0"/>
              <a:buNone/>
            </a:pPr>
            <a:r>
              <a:rPr lang="ru-RU" b="1" i="1" smtClean="0">
                <a:solidFill>
                  <a:srgbClr val="333399"/>
                </a:solidFill>
              </a:rPr>
              <a:t>И щёки щиплет мне мороз.</a:t>
            </a:r>
          </a:p>
          <a:p>
            <a:endParaRPr lang="ru-RU" b="1" i="1" smtClean="0">
              <a:solidFill>
                <a:srgbClr val="333399"/>
              </a:solidFill>
            </a:endParaRPr>
          </a:p>
          <a:p>
            <a:pPr>
              <a:buFont typeface="Arial" charset="0"/>
              <a:buNone/>
            </a:pPr>
            <a:endParaRPr lang="ru-RU" i="1" smtClean="0">
              <a:solidFill>
                <a:srgbClr val="333399"/>
              </a:solidFill>
            </a:endParaRPr>
          </a:p>
        </p:txBody>
      </p:sp>
      <p:pic>
        <p:nvPicPr>
          <p:cNvPr id="19459" name="Picture 4" descr="209441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143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4F81B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504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11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Arial</vt:lpstr>
      <vt:lpstr>Calibri</vt:lpstr>
      <vt:lpstr>Times New Roman</vt:lpstr>
      <vt:lpstr>Monotype Corsiva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1_Тема Office</vt:lpstr>
      <vt:lpstr>Презентация проекта  по литературному чтению  в 3 классе  «Зима  глазами детей»  </vt:lpstr>
      <vt:lpstr>Цель проекта:</vt:lpstr>
      <vt:lpstr>Слайд 3</vt:lpstr>
      <vt:lpstr>Новикова Валерия</vt:lpstr>
      <vt:lpstr>Рубцов Кирилл</vt:lpstr>
      <vt:lpstr>Чупров Антон</vt:lpstr>
      <vt:lpstr>Казакова Валерия</vt:lpstr>
      <vt:lpstr>Паромов Алексей</vt:lpstr>
      <vt:lpstr>Абрамов Артемий</vt:lpstr>
      <vt:lpstr>Рубцов Кирилл</vt:lpstr>
      <vt:lpstr>Абрамов Артемий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Зима глазами детей</dc:title>
  <dc:creator>Мурашева</dc:creator>
  <cp:lastModifiedBy>пользователь</cp:lastModifiedBy>
  <cp:revision>5</cp:revision>
  <dcterms:created xsi:type="dcterms:W3CDTF">2014-07-06T18:18:01Z</dcterms:created>
  <dcterms:modified xsi:type="dcterms:W3CDTF">2017-03-27T14:07:20Z</dcterms:modified>
</cp:coreProperties>
</file>