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3" r:id="rId5"/>
    <p:sldId id="264" r:id="rId6"/>
    <p:sldId id="265" r:id="rId7"/>
    <p:sldId id="266" r:id="rId8"/>
    <p:sldId id="267" r:id="rId9"/>
    <p:sldId id="268" r:id="rId10"/>
    <p:sldId id="26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EBF"/>
    <a:srgbClr val="800000"/>
    <a:srgbClr val="CC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92DC4-04E9-49F0-9E75-5496DD67CF0F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6D3C9-6611-4C35-A5FF-6559DA610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2CFC-9E69-456C-BAD8-7BB3B91BC83D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69947-EC92-410D-91F5-F2D7FB9C9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6793B-29A7-48CE-931A-CB61220251B7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DC4DF-8782-4FBE-85B1-84AC58BFA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B8BD6-C495-49AC-B273-A99B9C6BC4BB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45849-23A0-42F3-8AB8-571EE32E8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427EC-5449-4DEA-BC1E-CEB9EDD2CBE7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7E779-0054-4CFB-95AC-1AE367CB3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53600-C482-4AF0-BC7C-969674291BCD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A19C9-A0BD-4022-9D99-9F5201FF8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2C75B-C6FA-42FB-A347-D93FD2013B63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A7649-0AF0-4200-9DE3-DFEE470E7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FD9F3-105D-4A3D-803D-701B130EF0E0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1506B-F3A7-474C-9653-FD7C2DB21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610DE-37A4-4C90-A2E8-EF17289C3321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E205B-8854-434E-A4DD-90505344C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2E0F4-A71E-4748-AFD7-E193B7C7552A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3207E-BD44-497F-8460-CB72C11F18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09122-B435-4A0C-A9F0-B069C211BFAF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B655F-0B2A-45B3-BD64-10C7A3A5C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DFAC01-5C92-49DE-A804-4D0F4D2571BE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3E131E-1076-4962-9F62-152B520E2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463" y="3933825"/>
            <a:ext cx="3816350" cy="24003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12EBF"/>
                </a:solidFill>
                <a:latin typeface="Arial" charset="0"/>
              </a:rPr>
              <a:t>Автор работы: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12EBF"/>
                </a:solidFill>
                <a:latin typeface="Arial" charset="0"/>
              </a:rPr>
              <a:t>Мурашева Валентина Николаевна,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12EBF"/>
                </a:solidFill>
                <a:latin typeface="Arial" charset="0"/>
              </a:rPr>
              <a:t>учитель начальных классов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12EBF"/>
                </a:solidFill>
                <a:latin typeface="Arial" charset="0"/>
              </a:rPr>
              <a:t>высшей квалификационной категории,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12EBF"/>
                </a:solidFill>
                <a:latin typeface="Arial" charset="0"/>
              </a:rPr>
              <a:t>МБОУ «Евдская школа»,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12EBF"/>
                </a:solidFill>
                <a:latin typeface="Arial" charset="0"/>
              </a:rPr>
              <a:t>Красноборский район,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12EBF"/>
                </a:solidFill>
                <a:latin typeface="Arial" charset="0"/>
              </a:rPr>
              <a:t>Архангельская область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12EBF"/>
                </a:solidFill>
                <a:latin typeface="Arial" charset="0"/>
              </a:rPr>
              <a:t>д. Городищенская, 2017 г.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1600" b="1" i="1" smtClean="0">
              <a:solidFill>
                <a:srgbClr val="012EBF"/>
              </a:solidFill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1600" i="1" smtClean="0">
              <a:solidFill>
                <a:srgbClr val="012EB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ru-RU" sz="1400" smtClean="0">
              <a:solidFill>
                <a:srgbClr val="898989"/>
              </a:solidFill>
            </a:endParaRPr>
          </a:p>
        </p:txBody>
      </p:sp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1835150" y="1125538"/>
            <a:ext cx="5553075" cy="209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Презентация проекта</a:t>
            </a:r>
          </a:p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по литературному чтению</a:t>
            </a:r>
          </a:p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в 3 классе</a:t>
            </a:r>
          </a:p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"Праздник поэзии"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ChangeArrowheads="1"/>
          </p:cNvSpPr>
          <p:nvPr/>
        </p:nvSpPr>
        <p:spPr bwMode="auto">
          <a:xfrm>
            <a:off x="1042988" y="1052513"/>
            <a:ext cx="727233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C0000"/>
                </a:solidFill>
              </a:rPr>
              <a:t>Источники</a:t>
            </a:r>
          </a:p>
          <a:p>
            <a:r>
              <a:rPr lang="ru-RU">
                <a:solidFill>
                  <a:schemeClr val="tx2"/>
                </a:solidFill>
              </a:rPr>
              <a:t>Автор шаблона</a:t>
            </a:r>
            <a:r>
              <a:rPr lang="ru-RU" b="1">
                <a:solidFill>
                  <a:schemeClr val="tx2"/>
                </a:solidFill>
              </a:rPr>
              <a:t>: </a:t>
            </a:r>
            <a:r>
              <a:rPr lang="ru-RU">
                <a:solidFill>
                  <a:schemeClr val="tx2"/>
                </a:solidFill>
              </a:rPr>
              <a:t>Ранько Елена Алексеевна, учитель начальных классов,  МАОУ лицей №21 г. Иваново </a:t>
            </a:r>
            <a:r>
              <a:rPr lang="en-US">
                <a:solidFill>
                  <a:schemeClr val="hlink"/>
                </a:solidFill>
                <a:hlinkClick r:id="rId2"/>
              </a:rPr>
              <a:t>http://elenaranko.ucoz.ru/</a:t>
            </a:r>
            <a:r>
              <a:rPr lang="ru-RU"/>
              <a:t> </a:t>
            </a:r>
            <a:endParaRPr lang="ru-RU">
              <a:solidFill>
                <a:schemeClr val="tx2"/>
              </a:solidFill>
            </a:endParaRPr>
          </a:p>
          <a:p>
            <a:r>
              <a:rPr lang="ru-RU">
                <a:solidFill>
                  <a:schemeClr val="tx2"/>
                </a:solidFill>
              </a:rPr>
              <a:t>Литературное чтение. 3 класс. Учеб. для общеобразоват. учреждений в комплекте с аудиоприл. на электрон. носителе. В 2 ч. Ч. 2/Л.Ф.Климанова, В.Г.Горецкий, М.В.Голованова и др. – 2-е изд. – М.: Просвещение, 2013. – (Школа России).</a:t>
            </a:r>
          </a:p>
          <a:p>
            <a:endParaRPr lang="ru-RU">
              <a:solidFill>
                <a:schemeClr val="tx2"/>
              </a:solidFill>
            </a:endParaRPr>
          </a:p>
          <a:p>
            <a:pPr algn="ctr"/>
            <a:endParaRPr lang="ru-RU" b="1" i="1">
              <a:solidFill>
                <a:schemeClr val="tx2"/>
              </a:solidFill>
              <a:latin typeface="Times New Roman" pitchFamily="18" charset="0"/>
            </a:endParaRPr>
          </a:p>
          <a:p>
            <a:pPr algn="ctr"/>
            <a:endParaRPr lang="ru-RU" b="1" i="1">
              <a:latin typeface="Times New Roman" pitchFamily="18" charset="0"/>
            </a:endParaRPr>
          </a:p>
          <a:p>
            <a:pPr algn="ctr"/>
            <a:endParaRPr lang="ru-RU" b="1" i="1">
              <a:latin typeface="Times New Roman" pitchFamily="18" charset="0"/>
            </a:endParaRPr>
          </a:p>
          <a:p>
            <a:pPr algn="ctr"/>
            <a:endParaRPr lang="ru-RU" b="1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C0000"/>
                </a:solidFill>
              </a:rPr>
              <a:t>Цель проекта: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1438" indent="0" eaLnBrk="1" hangingPunct="1"/>
            <a:r>
              <a:rPr lang="ru-RU" sz="2800" smtClean="0">
                <a:solidFill>
                  <a:srgbClr val="012EBF"/>
                </a:solidFill>
                <a:latin typeface="Arial" charset="0"/>
              </a:rPr>
              <a:t>Создать условия для выполнения     творческого проекта «Праздник поэзии».</a:t>
            </a:r>
          </a:p>
          <a:p>
            <a:pPr marL="71438" indent="0" eaLnBrk="1" hangingPunct="1"/>
            <a:r>
              <a:rPr lang="ru-RU" sz="2800" smtClean="0">
                <a:solidFill>
                  <a:srgbClr val="012EBF"/>
                </a:solidFill>
                <a:latin typeface="Arial" charset="0"/>
              </a:rPr>
              <a:t>Содействовать развитию умения подбирать рифму к словам: «Пришла красавица-весна,</a:t>
            </a:r>
          </a:p>
          <a:p>
            <a:pPr marL="71438" indent="0" eaLnBrk="1" hangingPunct="1">
              <a:buFont typeface="Arial" charset="0"/>
              <a:buNone/>
            </a:pPr>
            <a:r>
              <a:rPr lang="ru-RU" sz="2800" smtClean="0">
                <a:solidFill>
                  <a:srgbClr val="012EBF"/>
                </a:solidFill>
                <a:latin typeface="Arial" charset="0"/>
              </a:rPr>
              <a:t>Растаял снег вокруг…».</a:t>
            </a:r>
          </a:p>
          <a:p>
            <a:pPr marL="71438" indent="0" eaLnBrk="1" hangingPunct="1"/>
            <a:r>
              <a:rPr lang="ru-RU" sz="2800" smtClean="0">
                <a:solidFill>
                  <a:srgbClr val="012EBF"/>
                </a:solidFill>
                <a:latin typeface="Arial" charset="0"/>
              </a:rPr>
              <a:t>Способствовать развитию творческих способностей учащихся.</a:t>
            </a:r>
          </a:p>
          <a:p>
            <a:pPr marL="71438" indent="0" eaLnBrk="1" hangingPunct="1">
              <a:buFont typeface="Arial" charset="0"/>
              <a:buNone/>
            </a:pPr>
            <a:endParaRPr lang="ru-RU" sz="2800" smtClean="0">
              <a:solidFill>
                <a:srgbClr val="012EBF"/>
              </a:solidFill>
              <a:latin typeface="Arial" charset="0"/>
            </a:endParaRPr>
          </a:p>
          <a:p>
            <a:pPr marL="71438" indent="0" eaLnBrk="1" hangingPunct="1">
              <a:spcBef>
                <a:spcPct val="0"/>
              </a:spcBef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400" b="1" smtClean="0">
                <a:solidFill>
                  <a:schemeClr val="tx2"/>
                </a:solidFill>
                <a:latin typeface="Arial" charset="0"/>
              </a:rPr>
              <a:t>При работе над данным проектом учащиеся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chemeClr val="tx2"/>
                </a:solidFill>
                <a:latin typeface="Arial" charset="0"/>
              </a:rPr>
              <a:t>должны были подобрать рифму и продолжить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chemeClr val="tx2"/>
                </a:solidFill>
                <a:latin typeface="Arial" charset="0"/>
              </a:rPr>
              <a:t>строки: «Пришла красавица-весна, Растаял снег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chemeClr val="tx2"/>
                </a:solidFill>
                <a:latin typeface="Arial" charset="0"/>
              </a:rPr>
              <a:t>вокруг…». 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chemeClr val="tx2"/>
                </a:solidFill>
                <a:latin typeface="Arial" charset="0"/>
              </a:rPr>
              <a:t>Самые удачные рифмующиеся строки получились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chemeClr val="tx2"/>
                </a:solidFill>
                <a:latin typeface="Arial" charset="0"/>
              </a:rPr>
              <a:t>у Жарихиной Софьи, Валяева Вячеслава, Жарихина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chemeClr val="tx2"/>
                </a:solidFill>
                <a:latin typeface="Arial" charset="0"/>
              </a:rPr>
              <a:t>Марка, Сухановой Анастасии, Суханова Максима,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chemeClr val="tx2"/>
                </a:solidFill>
                <a:latin typeface="Arial" charset="0"/>
              </a:rPr>
              <a:t>Ширяевой Арины.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chemeClr val="tx2"/>
                </a:solidFill>
                <a:latin typeface="Arial" charset="0"/>
              </a:rPr>
              <a:t>В своих стихах каждый отметил самую яркую, на его взгляд, примету весны.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0788" cy="1143000"/>
          </a:xfrm>
        </p:spPr>
        <p:txBody>
          <a:bodyPr/>
          <a:lstStyle/>
          <a:p>
            <a:pPr algn="r" eaLnBrk="1" hangingPunct="1"/>
            <a:r>
              <a:rPr lang="ru-RU" sz="2800" b="1" smtClean="0">
                <a:solidFill>
                  <a:srgbClr val="CC0000"/>
                </a:solidFill>
              </a:rPr>
              <a:t>Жарихина Софья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Пришла красавица-весна,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Растаял снег вокруг.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Пришла весна! Пришла весна!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Запело всё вокруг.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Ручьи бегут, шумят, звенят,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И солнце греет землю.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И с юга птицы уж летят,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И лес уже не дремлет.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813" cy="1143000"/>
          </a:xfrm>
        </p:spPr>
        <p:txBody>
          <a:bodyPr/>
          <a:lstStyle/>
          <a:p>
            <a:pPr algn="r" eaLnBrk="1" hangingPunct="1"/>
            <a:r>
              <a:rPr lang="ru-RU" sz="3200" b="1" smtClean="0">
                <a:solidFill>
                  <a:srgbClr val="CC0000"/>
                </a:solidFill>
              </a:rPr>
              <a:t>Валяев Вячеслав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Пришла красавица-весна,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Растаял снег вокруг,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И солнце светит в небесах,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Синички уж поют.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Бегут ручьи, звенят ручьи,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Весну, весну зовут они!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И вот она, сама весна,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В красивом платье к нам пришла!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813" cy="1143000"/>
          </a:xfrm>
        </p:spPr>
        <p:txBody>
          <a:bodyPr/>
          <a:lstStyle/>
          <a:p>
            <a:pPr algn="r" eaLnBrk="1" hangingPunct="1"/>
            <a:r>
              <a:rPr lang="ru-RU" sz="3200" b="1" smtClean="0">
                <a:solidFill>
                  <a:srgbClr val="CC0000"/>
                </a:solidFill>
              </a:rPr>
              <a:t>Жарихин Марк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Пришла красавица-весна,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Растаял снег вокруг.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Пришла она,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И ожила природа вдруг.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И зажурчали ручейки,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И птицы радостно запели,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А на пригорке у реки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Травинки чуть зазеленели.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0788" cy="1143000"/>
          </a:xfrm>
        </p:spPr>
        <p:txBody>
          <a:bodyPr/>
          <a:lstStyle/>
          <a:p>
            <a:pPr algn="r" eaLnBrk="1" hangingPunct="1"/>
            <a:r>
              <a:rPr lang="ru-RU" sz="3600" b="1" smtClean="0">
                <a:solidFill>
                  <a:srgbClr val="CC0000"/>
                </a:solidFill>
              </a:rPr>
              <a:t>Суханова Анастасия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Пришла красавица-весна,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Растаял снег вокруг,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И всё проснулось ото сна,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И посветлели небеса,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В лесу такая красота!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Теплее стало вдруг!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813" cy="1143000"/>
          </a:xfrm>
        </p:spPr>
        <p:txBody>
          <a:bodyPr/>
          <a:lstStyle/>
          <a:p>
            <a:pPr algn="r" eaLnBrk="1" hangingPunct="1"/>
            <a:r>
              <a:rPr lang="ru-RU" sz="3200" b="1" smtClean="0">
                <a:solidFill>
                  <a:srgbClr val="CC0000"/>
                </a:solidFill>
              </a:rPr>
              <a:t>Суханов Максим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1258888" y="1600200"/>
            <a:ext cx="7427912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Arial" charset="0"/>
              </a:rPr>
              <a:t>Пришла красавица-весна,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Arial" charset="0"/>
              </a:rPr>
              <a:t>Растаял снег вокруг,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Arial" charset="0"/>
              </a:rPr>
              <a:t>С листочков падает роса,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Arial" charset="0"/>
              </a:rPr>
              <a:t>И распустилася коса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Arial" charset="0"/>
              </a:rPr>
              <a:t>У  рябины вдруг.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Arial" charset="0"/>
              </a:rPr>
              <a:t>Ярко солнышко светило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Arial" charset="0"/>
              </a:rPr>
              <a:t>В этот ясный день,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Arial" charset="0"/>
              </a:rPr>
              <a:t>И слышалось мне у окошка: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Arial" charset="0"/>
              </a:rPr>
              <a:t>«Ди-лень, ди-лень, ди-лень!»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Arial" charset="0"/>
              </a:rPr>
              <a:t>Посмотрел я за окно,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Arial" charset="0"/>
              </a:rPr>
              <a:t>Что же там такое?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Arial" charset="0"/>
              </a:rPr>
              <a:t>Там подснежники цветут.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Arial" charset="0"/>
              </a:rPr>
              <a:t>Счастье-то какое!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6688" cy="1143000"/>
          </a:xfrm>
        </p:spPr>
        <p:txBody>
          <a:bodyPr/>
          <a:lstStyle/>
          <a:p>
            <a:pPr algn="r" eaLnBrk="1" hangingPunct="1"/>
            <a:r>
              <a:rPr lang="ru-RU" sz="3200" b="1" smtClean="0">
                <a:solidFill>
                  <a:srgbClr val="CC0000"/>
                </a:solidFill>
              </a:rPr>
              <a:t>Ширяева Арина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Стал теплее ветер,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Птицам не до сна,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Солнце  ярко светит,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К нам пришла весна!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Весной становится тепло,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И снег повсюду тает,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А над зелёною травой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  <a:latin typeface="Arial" charset="0"/>
              </a:rPr>
              <a:t>Подснежник расцветает.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FF9933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335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Calibri</vt:lpstr>
      <vt:lpstr>Тема Office</vt:lpstr>
      <vt:lpstr>Тема Office</vt:lpstr>
      <vt:lpstr>Слайд 1</vt:lpstr>
      <vt:lpstr>Цель проекта:</vt:lpstr>
      <vt:lpstr>Слайд 3</vt:lpstr>
      <vt:lpstr>Жарихина Софья</vt:lpstr>
      <vt:lpstr>Валяев Вячеслав</vt:lpstr>
      <vt:lpstr>Жарихин Марк</vt:lpstr>
      <vt:lpstr>Суханова Анастасия</vt:lpstr>
      <vt:lpstr>Суханов Максим</vt:lpstr>
      <vt:lpstr>Ширяева Арина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Праздник поэзии</dc:title>
  <dc:creator>Мурашева</dc:creator>
  <cp:lastModifiedBy>пользователь</cp:lastModifiedBy>
  <cp:revision>6</cp:revision>
  <dcterms:created xsi:type="dcterms:W3CDTF">2014-08-10T07:57:19Z</dcterms:created>
  <dcterms:modified xsi:type="dcterms:W3CDTF">2017-03-27T14:17:26Z</dcterms:modified>
</cp:coreProperties>
</file>