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88" r:id="rId4"/>
    <p:sldId id="283" r:id="rId5"/>
    <p:sldId id="284" r:id="rId6"/>
    <p:sldId id="286" r:id="rId7"/>
    <p:sldId id="299" r:id="rId8"/>
    <p:sldId id="289" r:id="rId9"/>
    <p:sldId id="287" r:id="rId10"/>
    <p:sldId id="290" r:id="rId11"/>
    <p:sldId id="291" r:id="rId12"/>
    <p:sldId id="292" r:id="rId13"/>
    <p:sldId id="293" r:id="rId14"/>
    <p:sldId id="258" r:id="rId15"/>
    <p:sldId id="276" r:id="rId16"/>
    <p:sldId id="294" r:id="rId17"/>
    <p:sldId id="306" r:id="rId18"/>
    <p:sldId id="295" r:id="rId19"/>
    <p:sldId id="300" r:id="rId20"/>
    <p:sldId id="307" r:id="rId21"/>
    <p:sldId id="301" r:id="rId22"/>
    <p:sldId id="302" r:id="rId23"/>
    <p:sldId id="303" r:id="rId24"/>
    <p:sldId id="30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0EBC5A-31BE-4EDB-8AD0-749499D2333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1AC321-F2DE-473C-80D4-412605B0C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1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EA7969-CF4C-4F7F-9B0A-D075F71F08E8}" type="slidenum">
              <a:rPr lang="ru-RU" smtClean="0">
                <a:latin typeface="Calibri" panose="020F0502020204030204" pitchFamily="34" charset="0"/>
              </a:rPr>
              <a:pPr/>
              <a:t>23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9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CDB7-4752-433B-89EA-BE624A39CCA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0630-AA8F-4909-BE1A-79CC2734B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1663-3DE8-46DD-9F3A-F677B8A053A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0226-9E8C-4871-9F53-BF325E90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594E-674C-4D0F-8695-ECEC5AE43A8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768A-7DC0-4100-9D1F-9A1383E0A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DAB3-433D-4A98-9802-C253CF924A9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F669-251A-4D87-934C-FFC111AA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3911-BFF1-4BA3-97B3-D7D3EA1FDCBA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9E5D-A532-4FB9-9041-ABC8E2858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2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7181-EF00-441D-8B8F-EC25084087E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F1AD-AEAD-496E-8FB7-99589983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3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9A6B-B5BD-48EB-A92C-780DE7A4AA1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1744-4400-4AC3-9E35-2B188FBAA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A370-CD5A-4D1C-9010-08C37E1F0918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3FE9-5D62-4F56-BA33-50F222EE3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2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49C3-AFCF-43AB-A10F-CE4C48C82576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793C-BE9B-4374-AD7A-77EFFE676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F523-EEED-4119-AE88-36AF14B5009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EDE1-D513-49BE-8A85-8010C0C3A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8CAE-C4C4-480D-9E2B-8F43DAAE914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4CDF-F9FD-44C0-9511-B670A95E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805C36-F394-4DF0-8924-C6CEAC2F151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081FBE-F9C6-4316-B104-127E0820A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4354" y="635101"/>
            <a:ext cx="9144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</a:t>
            </a:r>
            <a:r>
              <a:rPr lang="ru-RU" sz="4000" dirty="0">
                <a:solidFill>
                  <a:srgbClr val="00B050"/>
                </a:solidFill>
                <a:latin typeface="Bookman Old Style" panose="02050604050505020204" pitchFamily="18" charset="0"/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Художественная фотография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ее связь с живописью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686175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6014" y="11663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014" y="5373216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</a:t>
            </a: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 </a:t>
            </a: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2017г.</a:t>
            </a:r>
            <a:endParaRPr lang="ru-RU" sz="1600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8" y="1889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XX в. фотография стала искусст­вом без оговорок. На выставках художественной фотографии представлены все жанры, характерные для живописи.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имеется существенная разница, особенно проявляющая себя в документальной фотографии. </a:t>
            </a:r>
          </a:p>
        </p:txBody>
      </p:sp>
      <p:pic>
        <p:nvPicPr>
          <p:cNvPr id="44036" name="Picture 4" descr="http://expocom.info/uploads/posts/2014-01/1390750234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401" y="2142093"/>
            <a:ext cx="762000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490538"/>
            <a:ext cx="4141788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известность получили коронаци­онные фотографии Николая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фотографии июльских событий 1917 г. 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рассматривании документальных фото, запе­чатлевших исторические собы­тия, мы обращаем внимание на образную выразительность кад­ра, но более всего - на докумен­тальные подробности.</a:t>
            </a:r>
          </a:p>
        </p:txBody>
      </p:sp>
      <p:pic>
        <p:nvPicPr>
          <p:cNvPr id="13316" name="Picture 2" descr="19170704 Riot on Nevsky prosp Petro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563" y="83772"/>
            <a:ext cx="4680000" cy="31064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4643438" y="649287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Коронационный кортеж Николая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755" y="3439224"/>
            <a:ext cx="4678362" cy="31432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829175" y="3090863"/>
            <a:ext cx="3559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Невский проспект 4 июля 1917г.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0" y="287338"/>
            <a:ext cx="4562475" cy="6310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сход­стве изобразительных искусств и фо­тографии они все же отличают­ся.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- искусство, рож­денное цивилизацией: наукой и техникой. В то же время происходит поиск средств выразительности в соответствии со стилем своего времени.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и живопись - искусства, питающие друг друга и в то же время стремящиеся к самоопределению.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500563" y="5876925"/>
            <a:ext cx="4321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Обложка первого издания поэмы В.В.Маяковского «Про это», 1923 г. Выполнена А.М.Родченко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40" y="189280"/>
            <a:ext cx="3978411" cy="576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23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Фотогра­фия (от греч.) – «фото» - «свет» и «графо» - «пишу». Изобретение фотографии датируется 1839 г. и принадлежит французскому художнику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Л.Дагеру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разработавшему фотографический процесс, назван­ный дагеротипией.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1775" y="2289175"/>
            <a:ext cx="259873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раннее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отно-сительно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точно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дагеротипное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изоб-ражение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человека, сделанное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Дагером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Вид на бульвар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Тампль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Париже, весна 1838 г. В левом нижнем углу видны чистильщик обуви и его клиент. Все движущиеся фигуры и экипажи из-за длительной выдержки не попали на изображение</a:t>
            </a:r>
          </a:p>
        </p:txBody>
      </p:sp>
      <p:pic>
        <p:nvPicPr>
          <p:cNvPr id="61444" name="Picture 4" descr="https://upload.wikimedia.org/wikipedia/commons/thumb/d/d3/Boulevard_du_Temple_by_Daguerre.jpg/1280px-Boulevard_du_Temple_by_Daguer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2" y="2060848"/>
            <a:ext cx="6561390" cy="471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051" y="2046279"/>
            <a:ext cx="3077357" cy="424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040313" y="6167438"/>
            <a:ext cx="3348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Фотопортрет княгини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С.Г.Волконской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sz="1800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389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82" y="2061320"/>
            <a:ext cx="3320678" cy="4248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defRPr/>
            </a:pPr>
            <a:r>
              <a:rPr lang="ru-RU" sz="2400" b="1" spc="-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Фотографирование было сложным процессом, требующим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терпения и от фотографа, и от модели. Выработались наиболее удобные позы для длительного позирования.</a:t>
            </a:r>
          </a:p>
          <a:p>
            <a:pPr indent="0"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Неоднократно публиковались фотопортреты четы Волконских, оказавшихся на свободе в старости.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50825" y="61674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Фотопортрет князя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С.Г.Волконского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старости. 1864г.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725" y="44450"/>
            <a:ext cx="63007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фото­графии вызвало споры о ее месте среди видов искусства. Французский фотограф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Ф.Надар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решивший сфотографировать Париж на воздушном шаре, подвергся насмешкам со стороны художников.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808288" y="23510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Оноре Домье. Карикатура на фотографа Ф.Надара.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2" y="79375"/>
            <a:ext cx="2771034" cy="36524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035251"/>
            <a:ext cx="2646861" cy="378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s://upload.wikimedia.org/wikipedia/commons/thumb/5/54/George_Sand_by_Nadar%2C_1864.jpg/640px-George_Sand_by_Nadar%2C_1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95" y="2996952"/>
            <a:ext cx="2987886" cy="378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6011863" y="2987675"/>
            <a:ext cx="2303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Писательница  Жорж Санд. 1984г.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000" y="4195763"/>
            <a:ext cx="32083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Позже его фотопортреты великих писате­лей, художников, артистов вошли в историю куль­туры.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276600" y="6229350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Композитор  </a:t>
            </a:r>
            <a:r>
              <a:rPr lang="ru-RU" sz="16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Ф.Лист</a:t>
            </a:r>
            <a:endPara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/>
      <p:bldP spid="17416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747713"/>
            <a:ext cx="4494213" cy="541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Ф.Надар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работал как худож­ник. Он изучал модель, заранее выбирал позу, характер освещения, определял композицию. 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Примером может быть фотопортрет Александра Дюма- отца, в котором все «работает на характер». Докумен­тальность сочетается с художественной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отобранностью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вы­разительности.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0413" y="6110288"/>
            <a:ext cx="422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Ф.Надар. Фотопортрет писателя Александра Дюма (отец)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5564" y="285388"/>
            <a:ext cx="4152900" cy="587991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9575"/>
            <a:ext cx="421163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достоинства фотографии были оценены импресси­онистами. Первая совместная выставка художников этого направле­ния состоялась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фотопавильоне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Надара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XIX в. многие художники использовали фотографию для изучения натуры и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опре­деления особых выразитель­ных возможностей живописи.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7308850" y="3287713"/>
            <a:ext cx="2016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Фотограф и фотоаппараты середины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XIX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века</a:t>
            </a:r>
          </a:p>
        </p:txBody>
      </p:sp>
      <p:pic>
        <p:nvPicPr>
          <p:cNvPr id="19460" name="Picture 2" descr="https://upload.wikimedia.org/wikipedia/commons/c/c5/Photographer185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833" y="3303139"/>
            <a:ext cx="3085356" cy="3456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cs403731.vk.me/v403731389/79e3/Pknv41Qe7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838916" cy="313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23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живописец и гра­фик Тулуз-Лотрек нередко про­сил сделать фото­графию модели, над образом кото-рой работал в тот момент. Сопоставление фотогра­фии и живописного произведе­ния позволяет понять, какие качества модели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А.Тулуз-Лотрек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стремился заострить.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563938" y="4748213"/>
            <a:ext cx="16795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Картина Тулуз-Лотрека. 1893г.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10" y="2169360"/>
            <a:ext cx="3241378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121150" y="6022975"/>
            <a:ext cx="184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Фотография.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1893г.</a:t>
            </a:r>
          </a:p>
        </p:txBody>
      </p:sp>
      <p:pic>
        <p:nvPicPr>
          <p:cNvPr id="20486" name="Picture 2" descr="https://upload.wikimedia.org/wikipedia/commons/1/15/Jane_Avr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60808" cy="4680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5"/>
          <p:cNvSpPr>
            <a:spLocks noChangeArrowheads="1"/>
          </p:cNvSpPr>
          <p:nvPr/>
        </p:nvSpPr>
        <p:spPr bwMode="auto">
          <a:xfrm>
            <a:off x="3640138" y="2743200"/>
            <a:ext cx="2122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Жанна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Авриль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танцовщица 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канкана в 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Мулен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-Руж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/>
      <p:bldP spid="20485" grpId="0"/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88931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«Фотография поставила перед нашим воображением совершенно новые задачи, потому что благо­даря ей мы впервые получили возможность видеть вещи независи­мо от нашего чувства... Наше восприятие ограничено рамками чувств предшествующих нам художников. Фотография может освободить нас от старых представлений. Она очень точно отделила живопись, выражающую чувства, от живописи описательной. Последняя стала ненужной». </a:t>
            </a:r>
          </a:p>
          <a:p>
            <a:pPr algn="r">
              <a:defRPr/>
            </a:pPr>
            <a:r>
              <a:rPr lang="ru-RU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А.Матисс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5" y="3563671"/>
            <a:ext cx="4320480" cy="313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159" y="3892939"/>
            <a:ext cx="4001047" cy="280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42863"/>
            <a:ext cx="910907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680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виды гравюры.</a:t>
            </a:r>
          </a:p>
          <a:p>
            <a:pPr marL="4680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относится к печатной графике?</a:t>
            </a:r>
          </a:p>
          <a:p>
            <a:pPr marL="4680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графики от рисунка?</a:t>
            </a:r>
          </a:p>
          <a:p>
            <a:pPr marL="468000" indent="-342900" eaLnBrk="1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запомнившуюся вам рекламу на улицах.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" y="2021240"/>
            <a:ext cx="1890000" cy="237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44" y="2042485"/>
            <a:ext cx="2427855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ostashkov.ru/foto/big-70172.jpe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864" y="4355944"/>
            <a:ext cx="179502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309" y="2105025"/>
            <a:ext cx="4754284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44" y="4399970"/>
            <a:ext cx="2433804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1698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Цифрова́я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фотогра́фия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 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413"/>
            <a:ext cx="3995738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Цифрова́я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фотогра́фия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технология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фотогра-фии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использующая вместо 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светочувстви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-тельных материалов, преобразование света светочувствительной матрицей и получение цифрового файла, используемого для дальнейшей обработки и печати.</a:t>
            </a:r>
          </a:p>
        </p:txBody>
      </p:sp>
      <p:pic>
        <p:nvPicPr>
          <p:cNvPr id="22532" name="Picture 2" descr="http://newsht.com/uploads/posts/2013-03/1362620978_3453463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777052"/>
            <a:ext cx="5076000" cy="286797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pcsecrets.ru/wp-content/uploads/2011/08/kak_rabotaet_komputer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645024"/>
            <a:ext cx="4932000" cy="309634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74650"/>
            <a:ext cx="577691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области технологий и производства 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фотосенсоров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оптических систем позволяют создавать цифровые фотокамеры, миниатюрные встроенные фотоаппараты в телефонах, карманных компьютерах.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63817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Фотоаппараты различных классов и эпох</a:t>
            </a:r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6" y="3105344"/>
            <a:ext cx="4789956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helpix.ru/news/200506/151137/samsung_sph_v7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7353"/>
            <a:ext cx="3455999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http://www.tehnoprosto.ru/wp-content/uploads/2014/12/Samsung-GALAXY-Note-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578" y="3429344"/>
            <a:ext cx="4146918" cy="30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67250"/>
            <a:ext cx="44481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Фотобиеннале смешиваются самые разные жанры и стили.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0" y="16986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Фотобиеннале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100" y="823913"/>
            <a:ext cx="464185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набирают попу-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лярность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выставки фотографий -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фотобиеннале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проводящиеся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Московским домом фотографии раз в два года с 1996 года.</a:t>
            </a:r>
          </a:p>
        </p:txBody>
      </p:sp>
      <p:pic>
        <p:nvPicPr>
          <p:cNvPr id="24581" name="Picture 2" descr="http://tvzvezda.ru/news/vstrane_i_mire/content/201402191810-sfco.htm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9" y="737989"/>
            <a:ext cx="4352925" cy="32670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cdn3.img22.ria.ru/images/21351/40/2135140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996" y="3501008"/>
            <a:ext cx="4707359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39750" y="3946525"/>
            <a:ext cx="3903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Кадры с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Фотобиенали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2014г.</a:t>
            </a:r>
          </a:p>
        </p:txBody>
      </p:sp>
      <p:pic>
        <p:nvPicPr>
          <p:cNvPr id="9" name="Picture 6" descr="http://runews24.ru/wp-content/uploads/2014/02/%D0%A4%D0%BE%D1%82%D0%BE%D0%B1%D0%B8%D0%B5%D0%BD%D0%BD%D0%B0%D0%BB%D0%B5-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88" y="1414518"/>
            <a:ext cx="8184173" cy="459572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69925"/>
            <a:ext cx="842486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слово «фотография»?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фотография отличается от изобразительного ис­кусства? 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известного французского фотографа прославившегося фотопортретами.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цифрова́я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фотогра́фия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фотобиеннале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888"/>
            <a:ext cx="52641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" algn="just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803650"/>
            <a:ext cx="20923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-209550"/>
            <a:ext cx="1247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716" y="2780928"/>
            <a:ext cx="2153897" cy="3811247"/>
          </a:xfrm>
          <a:prstGeom prst="rect">
            <a:avLst/>
          </a:prstGeom>
        </p:spPr>
      </p:pic>
      <p:pic>
        <p:nvPicPr>
          <p:cNvPr id="10" name="Picture 6" descr="Старые фотоаппарат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652" y="3861352"/>
            <a:ext cx="4499596" cy="273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М.: Дрофа, 2007.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10 класс. Букинистическое издание. Данилова Галина Ивановна, Александр Мелик-Пашаев и др. Москва.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Интербук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2000 год.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художественной культуры (поурочное планирование), 10 класс.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Волгоград. Корифей. 2010 год.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76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49225"/>
            <a:ext cx="90360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0"/>
              </a:spcAft>
              <a:buSzPct val="100000"/>
              <a:buFont typeface="+mj-lt"/>
              <a:buAutoNum type="arabicPeriod" startAt="5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литературные произведения одного автора, проиллюстрированные разными художниками?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5661025"/>
            <a:ext cx="40782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</a:t>
            </a:r>
          </a:p>
          <a:p>
            <a:pPr algn="r"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 Бенуа к поэме Пушкина </a:t>
            </a:r>
          </a:p>
          <a:p>
            <a:pPr algn="r"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"Медный всадник"</a:t>
            </a:r>
          </a:p>
        </p:txBody>
      </p:sp>
      <p:pic>
        <p:nvPicPr>
          <p:cNvPr id="91140" name="Picture 4" descr="http://literatura5.narod.ru/benua-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977415"/>
            <a:ext cx="4238625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http://literatura5.narod.ru/benua-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49" y="977415"/>
            <a:ext cx="4164601" cy="48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http://literatura5.narod.ru/benua-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648074"/>
            <a:ext cx="4238625" cy="320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 descr="http://literatura5.narod.ru/onegin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97" y="1053136"/>
            <a:ext cx="3108575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8" name="Picture 12" descr="http://literatura5.narod.ru/oneg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332" y="908720"/>
            <a:ext cx="2797715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0" name="Picture 14" descr="http://literatura5.narod.ru/oneg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474" y="908720"/>
            <a:ext cx="2797715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988" y="4005064"/>
            <a:ext cx="451842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288" y="4652963"/>
            <a:ext cx="32750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Н.В.Кузьмина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 роману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"Евгений Онегин"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" y="115888"/>
            <a:ext cx="8929688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 не снимаете фотографию, вы создаёте её.</a:t>
            </a:r>
          </a:p>
          <a:p>
            <a:pPr indent="270510" algn="r" eaLnBrk="1" hangingPunct="1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Ансел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Адамс, фотограф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805488"/>
            <a:ext cx="91138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фотография отличается от изобразительного ис­кусства?</a:t>
            </a:r>
          </a:p>
        </p:txBody>
      </p:sp>
      <p:pic>
        <p:nvPicPr>
          <p:cNvPr id="1026" name="Picture 2" descr="Картинки по запросу фотограф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7375"/>
          <a:stretch/>
        </p:blipFill>
        <p:spPr bwMode="auto">
          <a:xfrm>
            <a:off x="971600" y="1923360"/>
            <a:ext cx="7035824" cy="388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1763"/>
            <a:ext cx="91376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 стремились к точному изображению окружаю-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щего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мира. Например, портрет возник как двойник чело-века, для того, чтобы сохранить память о нем, о семейной чете или семье в целом, о гражданах города и т.д.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84213" y="5889625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В.Верлин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Портрет императора Леопольда II с семьёй (стены украшают портреты предков).</a:t>
            </a:r>
          </a:p>
        </p:txBody>
      </p:sp>
      <p:pic>
        <p:nvPicPr>
          <p:cNvPr id="7172" name="Picture 2" descr="https://upload.wikimedia.org/wikipedia/commons/3/37/Wenceslaus_Werli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772766"/>
            <a:ext cx="4983425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5435600" y="5876925"/>
            <a:ext cx="3636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М.Зиттов. Портрет принцессы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Е.Арагонской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в обычной придворной одежде</a:t>
            </a:r>
          </a:p>
        </p:txBody>
      </p:sp>
      <p:pic>
        <p:nvPicPr>
          <p:cNvPr id="717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475" y="1772765"/>
            <a:ext cx="2907981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8" y="1936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Веду́та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(итал. 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veduta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«вид») – жанр европейской живописи – картина, рисунок или гравюра с детальным изображением повседневного городского пейзажа.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столетий спустя эти картины стали ос­нованием для восстановления городов.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260350" y="574675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Ф.Я.Алексеев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внутри Московского Кремля. 1810-е гг.</a:t>
            </a:r>
          </a:p>
        </p:txBody>
      </p:sp>
      <p:pic>
        <p:nvPicPr>
          <p:cNvPr id="8196" name="Picture 2" descr="http://dic.academic.ru/pictures/enc_pictures/i_1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142" y="2241256"/>
            <a:ext cx="4769898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5076825" y="6022975"/>
            <a:ext cx="406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Каналетто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Вид на Темзу и Лондон из Ричмонд-хауса. 1747г.</a:t>
            </a:r>
          </a:p>
        </p:txBody>
      </p:sp>
      <p:pic>
        <p:nvPicPr>
          <p:cNvPr id="8198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529288"/>
            <a:ext cx="3819222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68313" y="6165850"/>
            <a:ext cx="597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Первая фотография в мире. Вид из окна. 1826г.</a:t>
            </a:r>
          </a:p>
        </p:txBody>
      </p:sp>
      <p:pic>
        <p:nvPicPr>
          <p:cNvPr id="9219" name="Picture 2" descr="https://upload.wikimedia.org/wikipedia/commons/0/0e/View_from_the_Window_at_Le_Gras%2C_Joseph_Nic%C3%A9phore_Ni%C3%A9pce%2C_uncompressed_UMN_sour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33612"/>
            <a:ext cx="6048375" cy="4203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7950" y="307975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Оказываясь с фотообъективом перед ок­ружающим миром, все сталкиваются с за­дачами, которые решают художники. В момент вы­бора «кадра» мы занимаем позицию худож­ника.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6372225" y="3913188"/>
            <a:ext cx="2376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Снимок получен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Ньепсом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 1826 г. с помощью камеры-обскуры на оловянной пластинке, покрытой тонким слоем асфальта.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947" y="2277312"/>
            <a:ext cx="3193549" cy="396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8750" y="188913"/>
            <a:ext cx="89646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три портрета женщины, известной поэтессы Анны Ахматовой.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052513"/>
            <a:ext cx="8893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Графические рисунки, выполненные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А.Модильяни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начале века, гибкими линиями, передают ее женствен­ность, плавность движений, замкнутость.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5238" y="6165850"/>
            <a:ext cx="4760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А.Модильяни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А.Ахматова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8" name="Picture 2" descr="http://ptiza.org/wp-content/uploads/2014/06/%D0%B0%D1%85%D0%BC%D0%B0%D1%82%D0%BE%D0%B2%D0%B0-%D0%BC%D0%BE%D0%B4%D0%B8%D0%BB%D1%8C%D1%8F%D0%BD%D0%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76" y="2276872"/>
            <a:ext cx="5686560" cy="396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00" y="836613"/>
            <a:ext cx="45148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7900" y="6102350"/>
            <a:ext cx="40306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Н.Альтман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Портрет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А.А.Ахматовой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1914г.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1227138"/>
            <a:ext cx="4608512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Ахматовой вы­полнен русским живо-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писцем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Н.Альтманом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позднее в традициях парадного портрета в стиле эпохи «серебряного века». Четкий си­луэт обладает монументальной выразительностью. Художник стремится выразить состояние модели, проникнуть в сложный мир ее чувств. </a:t>
            </a:r>
          </a:p>
        </p:txBody>
      </p:sp>
      <p:pic>
        <p:nvPicPr>
          <p:cNvPr id="11" name="Picture 2" descr="http://www.spletnik.ru/img/__post/5f/uyb_098a_5f30e83fc47dd7add69119fa63d1ce64_6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137" y="864391"/>
            <a:ext cx="3996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76825" y="6167438"/>
            <a:ext cx="3817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работы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М.Наппельбаума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050" y="1193800"/>
            <a:ext cx="487362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фотопортрете того же времени голова Ахматовой и ... любимые бусы. Фотохудожник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М.Наппельбаум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сделал психологический портрет, использовав тот не очень большой арсенал средств, которым в то время располагала фотогра­фия. Фотопортрет отражает что-то самое главное, что есть и в рисунках Модильяни, и в портрете Альтма­на.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7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рисунках и живописи больше субъективизма, исходящего от художников и выбранных ими средств выразительности; фотограф создал более характерный и индивиду­альный образ, показав главные черты модели. К 20-м гг. искусство фотографии как бы определило свои оригинальные задачи, отличные от задач живописи.</a:t>
            </a:r>
          </a:p>
        </p:txBody>
      </p:sp>
      <p:pic>
        <p:nvPicPr>
          <p:cNvPr id="4" name="Picture 2" descr="http://www.spletnik.ru/img/__post/5f/uyb_098a_5f30e83fc47dd7add69119fa63d1ce64_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1328"/>
            <a:ext cx="293040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0" y="2637352"/>
            <a:ext cx="3311551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421328"/>
            <a:ext cx="2880320" cy="396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188" y="6197600"/>
            <a:ext cx="18875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А.Модильян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0950" y="6413500"/>
            <a:ext cx="40306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Н.Альтман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00788" y="6227763"/>
            <a:ext cx="2560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М.Наппельбаум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1060</Words>
  <Application>Microsoft Office PowerPoint</Application>
  <PresentationFormat>Экран (4:3)</PresentationFormat>
  <Paragraphs>112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фотография</dc:title>
  <dc:creator>User</dc:creator>
  <cp:lastModifiedBy>Вероника</cp:lastModifiedBy>
  <cp:revision>96</cp:revision>
  <dcterms:created xsi:type="dcterms:W3CDTF">2011-02-19T05:38:07Z</dcterms:created>
  <dcterms:modified xsi:type="dcterms:W3CDTF">2017-03-27T08:51:40Z</dcterms:modified>
</cp:coreProperties>
</file>