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7" r:id="rId2"/>
    <p:sldId id="291" r:id="rId3"/>
    <p:sldId id="259" r:id="rId4"/>
    <p:sldId id="256" r:id="rId5"/>
    <p:sldId id="258" r:id="rId6"/>
    <p:sldId id="290" r:id="rId7"/>
    <p:sldId id="260" r:id="rId8"/>
    <p:sldId id="261" r:id="rId9"/>
    <p:sldId id="265" r:id="rId10"/>
    <p:sldId id="272" r:id="rId11"/>
    <p:sldId id="262" r:id="rId12"/>
    <p:sldId id="263" r:id="rId13"/>
    <p:sldId id="264" r:id="rId14"/>
    <p:sldId id="266" r:id="rId15"/>
    <p:sldId id="268" r:id="rId16"/>
    <p:sldId id="269" r:id="rId17"/>
    <p:sldId id="270" r:id="rId18"/>
    <p:sldId id="267" r:id="rId19"/>
    <p:sldId id="289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23" autoAdjust="0"/>
  </p:normalViewPr>
  <p:slideViewPr>
    <p:cSldViewPr>
      <p:cViewPr varScale="1">
        <p:scale>
          <a:sx n="54" d="100"/>
          <a:sy n="54" d="100"/>
        </p:scale>
        <p:origin x="-15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C0246-FB81-40DE-8E58-4ADB889B0ED6}" type="datetimeFigureOut">
              <a:rPr lang="ru-RU" smtClean="0"/>
              <a:t>29.04.2017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79090-06AE-4DFB-9B9A-CA4683EC1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07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79090-06AE-4DFB-9B9A-CA4683EC1B4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532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79090-06AE-4DFB-9B9A-CA4683EC1B4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976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79090-06AE-4DFB-9B9A-CA4683EC1B4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851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79090-06AE-4DFB-9B9A-CA4683EC1B41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565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podskazok.net/poslovitsyi-pogovorki-primetyi-aforizmyi-i-t-p/poslovitsyi-o-hlebe.html" TargetMode="External"/><Relationship Id="rId2" Type="http://schemas.openxmlformats.org/officeDocument/2006/relationships/hyperlink" Target="http://flaminguru.ru/posl10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andex.ru/legal/fotki_termsofuse/" TargetMode="External"/><Relationship Id="rId4" Type="http://schemas.openxmlformats.org/officeDocument/2006/relationships/hyperlink" Target="http://yandex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97" y="1"/>
            <a:ext cx="9189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188640"/>
            <a:ext cx="8954989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Хлебушек, хлебушко…</a:t>
            </a:r>
            <a:endParaRPr lang="ru-RU" sz="40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5944" y="4973172"/>
            <a:ext cx="8856685" cy="187743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Автор:</a:t>
            </a:r>
          </a:p>
          <a:p>
            <a:pPr algn="ctr">
              <a:defRPr/>
            </a:pP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Ольга Михайловна Степанова</a:t>
            </a:r>
          </a:p>
          <a:p>
            <a:pPr algn="ctr">
              <a:defRPr/>
            </a:pP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учитель английского языка </a:t>
            </a:r>
          </a:p>
          <a:p>
            <a:pPr algn="ctr">
              <a:defRPr/>
            </a:pP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МБОУ «</a:t>
            </a:r>
            <a:r>
              <a:rPr lang="ru-RU" sz="1600" b="1" spc="50" dirty="0" err="1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Цивильская</a:t>
            </a: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СОШ</a:t>
            </a:r>
            <a:r>
              <a:rPr lang="en-US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№</a:t>
            </a:r>
            <a:r>
              <a:rPr lang="en-US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1 </a:t>
            </a:r>
            <a:endParaRPr lang="ru-RU" sz="1600" b="1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имени Героя Советского Союза </a:t>
            </a: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М.В. Силантьева</a:t>
            </a: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»</a:t>
            </a:r>
          </a:p>
          <a:p>
            <a:pPr algn="ctr">
              <a:defRPr/>
            </a:pP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города </a:t>
            </a: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 Чувашской </a:t>
            </a: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Республики</a:t>
            </a:r>
          </a:p>
          <a:p>
            <a:pPr algn="ctr">
              <a:defRPr/>
            </a:pPr>
            <a:r>
              <a:rPr lang="ru-RU" sz="20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201</a:t>
            </a:r>
            <a:r>
              <a:rPr lang="ru-RU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6855" y="1096581"/>
            <a:ext cx="8838828" cy="40011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Интерактивная викторина для учащихся  5-9 классов</a:t>
            </a:r>
            <a:endParaRPr lang="ru-RU" sz="2000" b="1" spc="50" dirty="0" smtClean="0">
              <a:ln w="11430"/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50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90520" y="1340767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Лучше хлеб с водой, </a:t>
            </a:r>
            <a:endParaRPr lang="ru-RU" sz="3200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чем __________с </a:t>
            </a:r>
            <a:r>
              <a:rPr lang="ru-RU" sz="32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бедой.</a:t>
            </a:r>
            <a:endParaRPr lang="en-US" sz="28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930915" y="1969674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пирог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69326" y="4786033"/>
            <a:ext cx="1925527" cy="166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пирог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блины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пряники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ru-RU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38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11560" y="831115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Горька _____________ ,</a:t>
            </a:r>
          </a:p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2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да хлеб сладок.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256596" y="831115"/>
            <a:ext cx="4143319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работа</a:t>
            </a:r>
            <a:endParaRPr lang="en-US" sz="36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69326" y="4786033"/>
            <a:ext cx="1657826" cy="166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работа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задача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вода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ru-RU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89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54210" y="870764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Деньгам счет, а </a:t>
            </a:r>
            <a:r>
              <a:rPr lang="ru-RU" sz="32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хлебу ___________ .</a:t>
            </a:r>
            <a:endParaRPr lang="ru-RU" sz="32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012160" y="1154896"/>
            <a:ext cx="432048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мера</a:t>
            </a:r>
            <a:endParaRPr lang="en-US" sz="36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69326" y="4786033"/>
            <a:ext cx="1231427" cy="166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вес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цена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мера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ru-RU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61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717313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Не </a:t>
            </a: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______________ греет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, а хлеб.</a:t>
            </a:r>
            <a:endParaRPr lang="en-US" sz="24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483768" y="1001445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</a:t>
            </a:r>
            <a:r>
              <a:rPr lang="ru-RU" sz="36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шуба</a:t>
            </a:r>
            <a:endParaRPr lang="en-US" sz="36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69326" y="4786033"/>
            <a:ext cx="1846980" cy="166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печь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шуба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постель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ru-RU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14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07504" y="1213052"/>
            <a:ext cx="8856984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После хлеба-соли </a:t>
            </a:r>
            <a:r>
              <a:rPr lang="ru-RU" sz="32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______________ сном </a:t>
            </a:r>
            <a:r>
              <a:rPr lang="ru-RU" sz="32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золотят.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508104" y="1246062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36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</a:t>
            </a:r>
            <a:r>
              <a:rPr lang="ru-RU" sz="36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обед</a:t>
            </a:r>
            <a:endParaRPr lang="en-US" sz="36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1817" y="4869160"/>
            <a:ext cx="1824538" cy="166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завтрак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обед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ужин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ru-RU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67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536" y="836712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Кто </a:t>
            </a:r>
            <a:r>
              <a:rPr lang="ru-RU" sz="32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в _________ глядит</a:t>
            </a:r>
            <a:r>
              <a:rPr lang="ru-RU" sz="32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, тот без хлеба сидит.</a:t>
            </a:r>
            <a:endParaRPr lang="en-US" sz="28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85750" y="836712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небо</a:t>
            </a:r>
            <a:endParaRPr lang="en-US" sz="36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4869160"/>
            <a:ext cx="1701107" cy="166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солнце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облака</a:t>
            </a:r>
            <a:endParaRPr lang="en-US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небо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ru-RU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14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1268760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Ешь </a:t>
            </a:r>
            <a:r>
              <a:rPr lang="ru-RU" sz="32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 _____________ , </a:t>
            </a:r>
            <a:r>
              <a:rPr lang="ru-RU" sz="32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да хлеб вперед береги.</a:t>
            </a:r>
            <a:endParaRPr lang="en-US" sz="28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987824" y="1267517"/>
            <a:ext cx="3898656" cy="79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пироги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41099" y="4797152"/>
            <a:ext cx="1920719" cy="166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пироги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бублики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калачи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ru-RU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2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57022" y="1640025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Рано вставать - много хлеба добывать, а долго спать - </a:t>
            </a:r>
            <a:r>
              <a:rPr lang="ru-RU" sz="32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______________ наспать</a:t>
            </a:r>
            <a:r>
              <a:rPr lang="ru-RU" sz="32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  <a:endParaRPr lang="en-US" sz="28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051720" y="2780928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36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</a:t>
            </a:r>
            <a:r>
              <a:rPr lang="ru-RU" sz="36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долг</a:t>
            </a:r>
            <a:endParaRPr lang="en-US" sz="36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69326" y="4786033"/>
            <a:ext cx="1718740" cy="166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долг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нищету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горе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ru-RU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89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64134" y="1124744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Где </a:t>
            </a:r>
            <a:r>
              <a:rPr lang="ru-RU" sz="32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___________ ходит</a:t>
            </a:r>
            <a:r>
              <a:rPr lang="ru-RU" sz="32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, там земля хлеб родит.</a:t>
            </a:r>
            <a:endParaRPr lang="en-US" sz="28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59632" y="1124744"/>
            <a:ext cx="432197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36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</a:t>
            </a:r>
            <a:r>
              <a:rPr lang="ru-RU" sz="36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хозяин</a:t>
            </a:r>
            <a:endParaRPr lang="en-US" sz="36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69326" y="4786033"/>
            <a:ext cx="1678665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хозяин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король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царь</a:t>
            </a:r>
            <a:endParaRPr lang="ru-RU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88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хлеб гиф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4297" r="9609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643" y="2370204"/>
            <a:ext cx="4720635" cy="282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612576" y="349722"/>
            <a:ext cx="9652912" cy="618630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2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Вот он Хлебушек душистый,</a:t>
            </a:r>
          </a:p>
          <a:p>
            <a:pPr algn="r"/>
            <a:r>
              <a:rPr lang="ru-RU" sz="2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Вт он теплый, золотистый.</a:t>
            </a:r>
          </a:p>
          <a:p>
            <a:pPr algn="r"/>
            <a:r>
              <a:rPr lang="ru-RU" sz="2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В каждый дом, на каждый стол,</a:t>
            </a:r>
          </a:p>
          <a:p>
            <a:pPr algn="r"/>
            <a:r>
              <a:rPr lang="ru-RU" sz="2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он пожаловал, пришел.</a:t>
            </a:r>
          </a:p>
          <a:p>
            <a:pPr algn="r"/>
            <a:r>
              <a:rPr lang="ru-RU" sz="2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В нем здоровье наша, сила, </a:t>
            </a:r>
            <a:endParaRPr lang="ru-RU" sz="2800" b="1" spc="50" dirty="0" smtClean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/>
            <a:r>
              <a:rPr lang="ru-RU" sz="2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в </a:t>
            </a:r>
            <a:r>
              <a:rPr lang="ru-RU" sz="2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нем чудесное тепло.</a:t>
            </a:r>
          </a:p>
          <a:p>
            <a:pPr algn="r"/>
            <a:r>
              <a:rPr lang="ru-RU" sz="2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Сколько рук его </a:t>
            </a:r>
            <a:endParaRPr lang="ru-RU" sz="2800" b="1" spc="50" dirty="0" smtClean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/>
            <a:r>
              <a:rPr lang="ru-RU" sz="2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растило</a:t>
            </a:r>
            <a:r>
              <a:rPr lang="ru-RU" sz="2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, охраняло, </a:t>
            </a:r>
            <a:endParaRPr lang="ru-RU" sz="2800" b="1" spc="50" dirty="0" smtClean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/>
            <a:r>
              <a:rPr lang="ru-RU" sz="2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берегло</a:t>
            </a:r>
            <a:r>
              <a:rPr lang="ru-RU" sz="2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</a:p>
          <a:p>
            <a:pPr algn="r"/>
            <a:r>
              <a:rPr lang="ru-RU" sz="2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В нем </a:t>
            </a:r>
            <a:r>
              <a:rPr lang="ru-RU" sz="2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– </a:t>
            </a:r>
          </a:p>
          <a:p>
            <a:pPr algn="r"/>
            <a:r>
              <a:rPr lang="ru-RU" sz="2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земли родимой </a:t>
            </a:r>
            <a:r>
              <a:rPr lang="ru-RU" sz="2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соки,</a:t>
            </a:r>
          </a:p>
          <a:p>
            <a:pPr algn="r"/>
            <a:r>
              <a:rPr lang="ru-RU" sz="2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Солнца свет веселый в нем...</a:t>
            </a:r>
          </a:p>
          <a:p>
            <a:pPr algn="r"/>
            <a:r>
              <a:rPr lang="ru-RU" sz="2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Уплетай за обе </a:t>
            </a:r>
            <a:r>
              <a:rPr lang="ru-RU" sz="28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щеки,вырастай</a:t>
            </a:r>
            <a:r>
              <a:rPr lang="ru-RU" sz="2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2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богатырем</a:t>
            </a:r>
            <a:r>
              <a:rPr lang="ru-RU" sz="2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!</a:t>
            </a:r>
            <a:endParaRPr lang="ru-RU" sz="2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/>
            <a:endParaRPr lang="ru-RU" sz="1600" b="1" spc="50" dirty="0" smtClean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/>
            <a:r>
              <a:rPr lang="ru-RU" sz="1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Автор</a:t>
            </a:r>
            <a:r>
              <a:rPr lang="ru-RU" sz="16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: С. </a:t>
            </a:r>
            <a:r>
              <a:rPr lang="ru-RU" sz="1600" b="1" spc="50" dirty="0" err="1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Погореловский</a:t>
            </a:r>
            <a:r>
              <a:rPr lang="ru-RU" sz="16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endParaRPr lang="ru-RU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227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Картинки по запросу хлеб гиф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4" y="1916832"/>
            <a:ext cx="8825731" cy="3155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60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3" y="1052736"/>
            <a:ext cx="1430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Источник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1" y="1844824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Пословицы о хлебе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flaminguru.ru/posl10.htm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Пословицы о хлебе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podskazok.net/poslovitsyi-pogovorki-primetyi-aforizmyi-i-t-p/poslovitsyi-o-hlebe.html</a:t>
            </a:r>
            <a:r>
              <a:rPr lang="ru-RU" dirty="0" smtClean="0"/>
              <a:t> </a:t>
            </a:r>
          </a:p>
          <a:p>
            <a:r>
              <a:rPr lang="ru-RU" dirty="0"/>
              <a:t>Изображения взяты на сайте    </a:t>
            </a:r>
            <a:r>
              <a:rPr lang="ru-RU" dirty="0">
                <a:hlinkClick r:id="rId4"/>
              </a:rPr>
              <a:t>http://</a:t>
            </a:r>
            <a:r>
              <a:rPr lang="ru-RU" dirty="0" smtClean="0">
                <a:hlinkClick r:id="rId4"/>
              </a:rPr>
              <a:t>yandex.ru</a:t>
            </a:r>
            <a:r>
              <a:rPr lang="ru-RU" dirty="0" smtClean="0"/>
              <a:t> </a:t>
            </a:r>
            <a:r>
              <a:rPr lang="ru-RU" dirty="0"/>
              <a:t>	</a:t>
            </a:r>
          </a:p>
          <a:p>
            <a:r>
              <a:rPr lang="ru-RU" dirty="0"/>
              <a:t>Условия использования сайта </a:t>
            </a:r>
            <a:r>
              <a:rPr lang="ru-RU" dirty="0">
                <a:hlinkClick r:id="rId5"/>
              </a:rPr>
              <a:t>https://yandex.ru/legal/fotki_termsofuse</a:t>
            </a:r>
            <a:r>
              <a:rPr lang="ru-RU" dirty="0" smtClean="0">
                <a:hlinkClick r:id="rId5"/>
              </a:rPr>
              <a:t>/</a:t>
            </a: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260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90520" y="1340767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Только </a:t>
            </a:r>
            <a:r>
              <a:rPr lang="ru-RU" sz="32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____________ с </a:t>
            </a:r>
            <a:r>
              <a:rPr lang="ru-RU" sz="32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неба </a:t>
            </a:r>
            <a:endParaRPr lang="ru-RU" sz="3200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не </a:t>
            </a:r>
            <a:r>
              <a:rPr lang="ru-RU" sz="32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просят хлеба.</a:t>
            </a:r>
            <a:endParaRPr lang="en-US" sz="28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275856" y="1273268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ангелы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69326" y="4786033"/>
            <a:ext cx="1723549" cy="166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боги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ангелы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птицы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ru-RU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47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90520" y="1340767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2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Без сохи и бороны и </a:t>
            </a:r>
            <a:r>
              <a:rPr lang="ru-RU" sz="32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___________  </a:t>
            </a:r>
            <a:r>
              <a:rPr lang="ru-RU" sz="32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хлеба </a:t>
            </a:r>
            <a:r>
              <a:rPr lang="ru-RU" sz="32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не найдет. </a:t>
            </a:r>
            <a:endParaRPr lang="en-US" sz="28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185417" y="1317392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царь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69326" y="4786033"/>
            <a:ext cx="2371162" cy="166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царь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король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президент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ru-RU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06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39552" y="1052736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Ешь </a:t>
            </a:r>
            <a:r>
              <a:rPr lang="ru-RU" sz="32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______________ с </a:t>
            </a:r>
            <a:r>
              <a:rPr lang="ru-RU" sz="32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мясом, а нет, так хлеб с квасом.</a:t>
            </a:r>
            <a:endParaRPr lang="en-US" sz="28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729766" y="1052736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щи</a:t>
            </a:r>
            <a:endParaRPr lang="en-US" sz="36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99602" y="4869160"/>
            <a:ext cx="2157963" cy="166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щи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борщ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картошку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ru-RU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93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528" y="944586"/>
            <a:ext cx="838906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Не земля хлеб родит, </a:t>
            </a:r>
            <a:r>
              <a:rPr lang="ru-RU" sz="32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 __________ .</a:t>
            </a:r>
            <a:endParaRPr lang="ru-RU" sz="32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300192" y="1228718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небо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95280" y="5013176"/>
            <a:ext cx="1665841" cy="166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небо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облака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луна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ru-RU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0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84298" y="836712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 </a:t>
            </a:r>
            <a:r>
              <a:rPr lang="ru-RU" sz="32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_________ перед </a:t>
            </a:r>
            <a:r>
              <a:rPr lang="ru-RU" sz="32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хлебом смиряется.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669433" y="980728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пёс</a:t>
            </a:r>
            <a:endParaRPr lang="en-US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76535" y="5013176"/>
            <a:ext cx="1162498" cy="166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коза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кот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пёс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ru-RU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18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90520" y="1700808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_____________ приестся,</a:t>
            </a:r>
          </a:p>
          <a:p>
            <a:pPr marL="45720" lvl="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2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 хлеб никогда.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051720" y="1633309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Калач</a:t>
            </a:r>
            <a:endParaRPr lang="en-US" sz="36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69326" y="4786033"/>
            <a:ext cx="1701107" cy="166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Пирог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Калач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Бублик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ru-RU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99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1021155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Худ _____________ , </a:t>
            </a:r>
            <a:r>
              <a:rPr lang="ru-RU" sz="32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коли хлеба нет.</a:t>
            </a:r>
            <a:endParaRPr lang="en-US" sz="28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979712" y="1305287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36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36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обед</a:t>
            </a:r>
            <a:r>
              <a:rPr lang="en-US" sz="36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endParaRPr lang="en-US" sz="36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88224" y="5013176"/>
            <a:ext cx="1824538" cy="166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завтрак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обед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i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ужин</a:t>
            </a:r>
            <a:endParaRPr lang="ru-RU" sz="2800" i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ru-RU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23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938</TotalTime>
  <Words>343</Words>
  <Application>Microsoft Office PowerPoint</Application>
  <PresentationFormat>Экран (4:3)</PresentationFormat>
  <Paragraphs>118</Paragraphs>
  <Slides>20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61</cp:revision>
  <dcterms:created xsi:type="dcterms:W3CDTF">2016-01-10T12:56:23Z</dcterms:created>
  <dcterms:modified xsi:type="dcterms:W3CDTF">2017-04-29T19:23:27Z</dcterms:modified>
</cp:coreProperties>
</file>