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291" r:id="rId3"/>
    <p:sldId id="259" r:id="rId4"/>
    <p:sldId id="256" r:id="rId5"/>
    <p:sldId id="292" r:id="rId6"/>
    <p:sldId id="258" r:id="rId7"/>
    <p:sldId id="290" r:id="rId8"/>
    <p:sldId id="260" r:id="rId9"/>
    <p:sldId id="266" r:id="rId10"/>
    <p:sldId id="261" r:id="rId11"/>
    <p:sldId id="265" r:id="rId12"/>
    <p:sldId id="272" r:id="rId13"/>
    <p:sldId id="262" r:id="rId14"/>
    <p:sldId id="263" r:id="rId15"/>
    <p:sldId id="268" r:id="rId16"/>
    <p:sldId id="269" r:id="rId17"/>
    <p:sldId id="264" r:id="rId18"/>
    <p:sldId id="270" r:id="rId19"/>
    <p:sldId id="267" r:id="rId20"/>
    <p:sldId id="289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0246-FB81-40DE-8E58-4ADB889B0ED6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9090-06AE-4DFB-9B9A-CA4683EC1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3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76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51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6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100-faktov.ru/100-interesnyx-faktov-o-velikoj-otechestvennoj-vojne/" TargetMode="External"/><Relationship Id="rId2" Type="http://schemas.openxmlformats.org/officeDocument/2006/relationships/hyperlink" Target="http://vovyakutsk.blogspot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8640"/>
            <a:ext cx="895498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Вспомним годы сороковые...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944" y="4973172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0106" y="1595346"/>
            <a:ext cx="883882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для учащихся  8-11 классов</a:t>
            </a:r>
          </a:p>
        </p:txBody>
      </p:sp>
      <p:pic>
        <p:nvPicPr>
          <p:cNvPr id="2050" name="Picture 2" descr="Картинки по запросу великая отечественная  ги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3" y="2324971"/>
            <a:ext cx="8534826" cy="227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39552" y="450918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какой реке встретились в 1945 г. американские и советские солдаты?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347864" y="2852936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Эльба</a:t>
            </a:r>
          </a:p>
        </p:txBody>
      </p:sp>
      <p:pic>
        <p:nvPicPr>
          <p:cNvPr id="5" name="Picture 4" descr="Картинки по запросу великая отечественная 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790604"/>
            <a:ext cx="2466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7543" y="669523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 какому озеру проходила "дорога жизни"?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57757" y="2292681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Ладожское</a:t>
            </a:r>
          </a:p>
        </p:txBody>
      </p:sp>
      <p:pic>
        <p:nvPicPr>
          <p:cNvPr id="5" name="Picture 4" descr="Картинки по запросу великая отечественная 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790604"/>
            <a:ext cx="2466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39552" y="908720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Назовите советского политика, который 22 июня 1941 года выступил по радио со словами: «Наше дело правое, враг будет разбит, победа будет за нами!»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80734" y="3140968"/>
            <a:ext cx="489957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Молотов В.М.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Картинки по запросу великая отечественная 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4" y="4221088"/>
            <a:ext cx="2466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6499" y="1268760"/>
            <a:ext cx="885750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какой стране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стоит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известный памятник «Алёша», сооружённый в честь русских солдат, погибших при освобождении страны от фашистов?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43589" y="3573016"/>
            <a:ext cx="414331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Болгарии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Картинки по запросу великая отечественная 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4743104"/>
            <a:ext cx="2466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великая отечественная 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64" y="4797152"/>
            <a:ext cx="2466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4210" y="1136771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К 60-летию Победы на Поклонной горе Москвы установлен памятник, изображающий четырёх солдат. Что символизирует каждый из них?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4210" y="3267116"/>
            <a:ext cx="863827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Союзническую </a:t>
            </a: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армию. Это фигуры советского, французского, американского и английского </a:t>
            </a: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солдат</a:t>
            </a:r>
            <a:endParaRPr lang="ru-RU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536" y="83671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Какое название получило советское реактивное орудие залпового огня времён Великой Отечественной войны?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15816" y="2909486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Катюша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Картинки по запросу великая отечественная 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790604"/>
            <a:ext cx="2466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484784"/>
            <a:ext cx="874662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Назовите имя героини поэмы М. </a:t>
            </a:r>
            <a:r>
              <a:rPr lang="ru-RU" sz="3200" spc="50" dirty="0" err="1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Алигер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которой принадлежат слова: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«Граждане, не стойте, не смотрите,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живая, голос мой звучит.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Убивайте их, травите, жгите,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умру, но правда победит!»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99592" y="4125171"/>
            <a:ext cx="7236082" cy="7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Зоя Космодемьянская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Картинки по запросу великая отечественная 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26" y="4913110"/>
            <a:ext cx="2466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717313"/>
            <a:ext cx="87129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Какую награду времён 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ъ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Великой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Отечественной войны называют </a:t>
            </a:r>
            <a:endParaRPr lang="ru-RU" sz="28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высшим </a:t>
            </a:r>
            <a:r>
              <a:rPr lang="ru-RU" sz="28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«солдатским» орденом?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70669" y="2599430"/>
            <a:ext cx="494477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Орден Славы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Картинки по запросу великая отечественная 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790604"/>
            <a:ext cx="2466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004261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Над эскизами какого нового ордена для военачальников работал художник А.И. Кузнецов в 1943 году? (Всего было изготовлено 30 орденов. На их изготовление ушло 5400 бриллиантов и 9 кг платины.)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01629" y="3467049"/>
            <a:ext cx="504756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Орден «Победа»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4134" y="840611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Когда было водружено Знамя Победы над Рейхстагом в Берлине?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979712" y="2852936"/>
            <a:ext cx="432197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30 апреля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Картинки по запросу великая отечественная  ги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790604"/>
            <a:ext cx="2466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великая отечественная  ги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29"/>
            <a:ext cx="9139028" cy="68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6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3" y="1052736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1844824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викторины использованы материала сайта </a:t>
            </a:r>
            <a:r>
              <a:rPr lang="en-US" dirty="0">
                <a:hlinkClick r:id="rId2"/>
              </a:rPr>
              <a:t>http://vovyakutsk.blogspot.ru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 smtClean="0"/>
              <a:t>100 интересных фактов о Великой отечественной войне </a:t>
            </a:r>
            <a:r>
              <a:rPr lang="en-US" dirty="0">
                <a:hlinkClick r:id="rId3"/>
              </a:rPr>
              <a:t>http://100-faktov.ru/100-interesnyx-faktov-o-velikoj-otechestvennoj-vojne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/>
              <a:t>Изображения взяты на сайте    </a:t>
            </a:r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yandex.ru</a:t>
            </a:r>
            <a:r>
              <a:rPr lang="ru-RU" dirty="0" smtClean="0"/>
              <a:t> </a:t>
            </a:r>
            <a:r>
              <a:rPr lang="ru-RU" dirty="0"/>
              <a:t>	</a:t>
            </a:r>
          </a:p>
          <a:p>
            <a:r>
              <a:rPr lang="ru-RU" dirty="0"/>
              <a:t>Условия использования сайта </a:t>
            </a:r>
            <a:r>
              <a:rPr lang="ru-RU" dirty="0">
                <a:hlinkClick r:id="rId5"/>
              </a:rPr>
              <a:t>https://yandex.ru/legal/fotki_termsofuse</a:t>
            </a:r>
            <a:r>
              <a:rPr lang="ru-RU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32423" y="404664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Когда произошло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вторжение Германии в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СССР (дата и год)? 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08519" y="2187295"/>
            <a:ext cx="596057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22 июня 1941 г.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Картинки по запросу великая отечественная 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790604"/>
            <a:ext cx="2466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7544" y="705003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назывался план вторжения в СССР?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91680" y="2692722"/>
            <a:ext cx="641174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план «Барбаросса»</a:t>
            </a:r>
          </a:p>
        </p:txBody>
      </p:sp>
      <p:pic>
        <p:nvPicPr>
          <p:cNvPr id="5" name="Picture 4" descr="Картинки по запросу великая отечественная  ги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790604"/>
            <a:ext cx="2466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768603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называлась пограничная застава, которая одной из первых приняла на себя удар фашистских полчищ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63688" y="2727205"/>
            <a:ext cx="61309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Брестская крепость.</a:t>
            </a:r>
          </a:p>
        </p:txBody>
      </p:sp>
      <p:pic>
        <p:nvPicPr>
          <p:cNvPr id="7" name="Picture 4" descr="Картинки по запросу великая отечественная 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790604"/>
            <a:ext cx="2466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70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768603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Защитой какого города прославились панфиловцы? 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47864" y="2375574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Москва</a:t>
            </a:r>
          </a:p>
        </p:txBody>
      </p:sp>
      <p:pic>
        <p:nvPicPr>
          <p:cNvPr id="6" name="Picture 4" descr="Картинки по запросу великая отечественная 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790604"/>
            <a:ext cx="2466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944586"/>
            <a:ext cx="838906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Сколько продолжалась блокада Ленинграда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59832" y="2492896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872 дня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4" descr="Картинки по запросу великая отечественная 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790604"/>
            <a:ext cx="2466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84298" y="836712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Назовите самое крупное танковое сражение в истории, имевшее место во время Великой Отечественной </a:t>
            </a:r>
            <a:r>
              <a:rPr lang="ru-RU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Войны.</a:t>
            </a:r>
            <a:endParaRPr lang="ru-RU" sz="3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67744" y="2780928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Курская битва</a:t>
            </a:r>
          </a:p>
        </p:txBody>
      </p:sp>
      <p:pic>
        <p:nvPicPr>
          <p:cNvPr id="5" name="Picture 4" descr="Картинки по запросу великая отечественная 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790604"/>
            <a:ext cx="2466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90631" y="847292"/>
            <a:ext cx="885698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28 июля 1942 г. Сталин издал знаменитый Приказ № 227. О чём же говорилось в этом приказе?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09447" y="2677329"/>
            <a:ext cx="621690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Ни шагу назад!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Картинки по запросу великая отечественная 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790604"/>
            <a:ext cx="2466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1032</TotalTime>
  <Words>414</Words>
  <Application>Microsoft Office PowerPoint</Application>
  <PresentationFormat>Экран (4:3)</PresentationFormat>
  <Paragraphs>59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69</cp:revision>
  <dcterms:created xsi:type="dcterms:W3CDTF">2016-01-10T12:56:23Z</dcterms:created>
  <dcterms:modified xsi:type="dcterms:W3CDTF">2017-05-03T20:43:21Z</dcterms:modified>
</cp:coreProperties>
</file>