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58" r:id="rId4"/>
    <p:sldId id="280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83" r:id="rId13"/>
    <p:sldId id="284" r:id="rId14"/>
    <p:sldId id="285" r:id="rId15"/>
    <p:sldId id="266" r:id="rId16"/>
    <p:sldId id="282" r:id="rId17"/>
    <p:sldId id="286" r:id="rId18"/>
    <p:sldId id="281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8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42CBA-83A3-42C9-A7DE-2797B545BCF7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E9A7A-9995-4553-A986-0341644BE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2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E9A7A-9995-4553-A986-0341644BE4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00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E9A7A-9995-4553-A986-0341644BE42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7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E9A7A-9995-4553-A986-0341644BE42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4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english.de/grammar/verbphrasaltext.html" TargetMode="External"/><Relationship Id="rId2" Type="http://schemas.openxmlformats.org/officeDocument/2006/relationships/hyperlink" Target="http://begin-english.ru/angliyskie-slova-po-temam/frazovye-glagoly-angliyskogo-yazyka-to-give-i-to-tak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1"/>
          <a:stretch/>
        </p:blipFill>
        <p:spPr bwMode="auto">
          <a:xfrm>
            <a:off x="0" y="0"/>
            <a:ext cx="9148437" cy="689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2885" y="299259"/>
            <a:ext cx="816358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38100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Phrasal Verbs’ Island</a:t>
            </a:r>
            <a:endParaRPr lang="ru-RU" sz="5400" b="1" dirty="0">
              <a:ln w="38100"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63548" y="4118789"/>
            <a:ext cx="8856685" cy="27392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en-US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endParaRPr lang="en-US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ru-RU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44001" y="1222589"/>
            <a:ext cx="8838828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>
                  <a:solidFill>
                    <a:schemeClr val="bg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Excursion </a:t>
            </a:r>
          </a:p>
          <a:p>
            <a:pPr algn="r"/>
            <a:r>
              <a:rPr lang="en-US" sz="3200" b="1" spc="50" dirty="0" smtClean="0">
                <a:ln w="11430">
                  <a:solidFill>
                    <a:schemeClr val="bg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into </a:t>
            </a:r>
          </a:p>
          <a:p>
            <a:pPr algn="r"/>
            <a:r>
              <a:rPr lang="en-US" sz="3200" b="1" spc="50" dirty="0" smtClean="0">
                <a:ln w="11430">
                  <a:solidFill>
                    <a:schemeClr val="bg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Phrasal </a:t>
            </a:r>
          </a:p>
          <a:p>
            <a:pPr algn="r"/>
            <a:r>
              <a:rPr lang="en-US" sz="3200" b="1" spc="50" dirty="0" smtClean="0">
                <a:ln w="11430">
                  <a:solidFill>
                    <a:schemeClr val="bg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Verbs’ World </a:t>
            </a:r>
          </a:p>
          <a:p>
            <a:pPr algn="r"/>
            <a:r>
              <a:rPr lang="en-US" sz="3200" b="1" spc="50" dirty="0" smtClean="0">
                <a:ln w="11430">
                  <a:solidFill>
                    <a:schemeClr val="bg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8-11 formers</a:t>
            </a:r>
            <a:endParaRPr lang="ru-RU" sz="3200" b="1" spc="50" dirty="0" smtClean="0">
              <a:ln w="11430">
                <a:solidFill>
                  <a:schemeClr val="bg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0620"/>
            <a:ext cx="6552728" cy="652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90843"/>
            <a:ext cx="6316069" cy="650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10" y="199506"/>
            <a:ext cx="6495276" cy="646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73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378"/>
            <a:ext cx="6815198" cy="672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11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624"/>
            <a:ext cx="6624736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84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 b="5385"/>
          <a:stretch/>
        </p:blipFill>
        <p:spPr bwMode="auto">
          <a:xfrm>
            <a:off x="4172988" y="9556"/>
            <a:ext cx="4971011" cy="691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063" y="340888"/>
            <a:ext cx="3771495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When learning a phrasal verb, it's a good idea 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to remember </a:t>
            </a:r>
          </a:p>
          <a:p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few typical collocations for that </a:t>
            </a:r>
            <a:endParaRPr lang="en-US" sz="4000" b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verb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51" y="4582"/>
            <a:ext cx="9200401" cy="68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7810" b="10542"/>
          <a:stretch/>
        </p:blipFill>
        <p:spPr bwMode="auto">
          <a:xfrm>
            <a:off x="1331640" y="1319858"/>
            <a:ext cx="6728548" cy="422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3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764"/>
            <a:ext cx="5400600" cy="679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950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артинки по запросу r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5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52920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5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907" y="869001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r>
              <a:rPr lang="en-US" dirty="0" smtClean="0"/>
              <a:t>Source :</a:t>
            </a:r>
          </a:p>
          <a:p>
            <a:r>
              <a:rPr lang="en-US" dirty="0" smtClean="0"/>
              <a:t>Phrasal </a:t>
            </a:r>
            <a:r>
              <a:rPr lang="en-US" dirty="0"/>
              <a:t>Verbs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www.learnenglish.de/grammar/verbphrasaltext.html</a:t>
            </a:r>
            <a:r>
              <a:rPr lang="en-US" dirty="0" smtClean="0"/>
              <a:t> </a:t>
            </a:r>
            <a:endParaRPr lang="en-US" dirty="0"/>
          </a:p>
          <a:p>
            <a:r>
              <a:rPr lang="ru-RU" dirty="0" smtClean="0"/>
              <a:t>Фразовые </a:t>
            </a:r>
            <a:r>
              <a:rPr lang="ru-RU" dirty="0"/>
              <a:t>глаголы английского </a:t>
            </a:r>
            <a:r>
              <a:rPr lang="ru-RU" dirty="0" smtClean="0"/>
              <a:t>языка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begin-english.ru/angliyskie-slova-po-temam/frazovye-glagoly-angliyskogo-yazyka-to-give-i-to-take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46" y="188640"/>
            <a:ext cx="8570663" cy="627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What is a Phrasal Verb?</a:t>
            </a:r>
          </a:p>
          <a:p>
            <a:pPr marL="45720" lvl="0" algn="ctr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ctr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phrasal verb is a combination of a verb and preposition, a verb and an adverb, or a verb with both an adverb and a preposition.</a:t>
            </a:r>
          </a:p>
          <a:p>
            <a:pPr marL="45720" lvl="0" algn="ctr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phrasal verb has a meaning which is different from the original verb. That's what makes them fun, but confusing.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4533" y="255452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 </a:t>
            </a:r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may need to try to guess the meaning from the context, or, failing that, look it up in a dictionary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adverb or preposition that follows the verb are sometimes 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called                            </a:t>
            </a:r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particle</a:t>
            </a: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particle changes the meaning of the phrasal verb in idiomatic ways.</a:t>
            </a:r>
            <a:endParaRPr lang="en-US" sz="320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06"/>
          <a:stretch/>
        </p:blipFill>
        <p:spPr bwMode="auto">
          <a:xfrm>
            <a:off x="645271" y="1083992"/>
            <a:ext cx="8324514" cy="505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518" y="2528417"/>
            <a:ext cx="5770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Shortly speaking,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18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2699"/>
            <a:ext cx="6408712" cy="638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27" y="34414"/>
            <a:ext cx="6661591" cy="663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68" y="128524"/>
            <a:ext cx="6492391" cy="661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38" y="151811"/>
            <a:ext cx="6343814" cy="65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684743" cy="656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193</Words>
  <Application>Microsoft Office PowerPoint</Application>
  <PresentationFormat>Экран (4:3)</PresentationFormat>
  <Paragraphs>35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2016-01-10T12:56:23Z</dcterms:created>
  <dcterms:modified xsi:type="dcterms:W3CDTF">2017-05-05T15:56:39Z</dcterms:modified>
</cp:coreProperties>
</file>