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F8CFF-7F66-4633-B6F2-1DCDC2906826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FBCC3-E4FB-4766-93B0-95DEDB70D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1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FBCC3-E4FB-4766-93B0-95DEDB70DB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3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www.pinterest.com/cbelle22/cards-summerva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2374" y="309883"/>
            <a:ext cx="651710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571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Sunny Cards</a:t>
            </a:r>
            <a:endParaRPr lang="ru-RU" sz="7200" b="1" dirty="0">
              <a:ln w="5715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03" y="4034871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716" y="1628800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Creative Ideas  for </a:t>
            </a:r>
            <a:r>
              <a:rPr lang="en-US" sz="3200" b="1" spc="50" dirty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US" sz="3200" b="1" spc="50" dirty="0" smtClean="0">
                <a:ln w="1143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-8 Formers</a:t>
            </a:r>
            <a:endParaRPr lang="ru-RU" sz="3200" b="1" spc="50" dirty="0" smtClean="0">
              <a:ln w="11430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Картинки по запросу солнышко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95" y="1809927"/>
            <a:ext cx="2857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3323" y="813552"/>
            <a:ext cx="34908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Just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Note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to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Brighten your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Day…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82093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3323" y="2423500"/>
            <a:ext cx="349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Have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Sunny Day!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2" y="572035"/>
            <a:ext cx="4370060" cy="559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солнышко ги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9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215" y="5117157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Let the Sun brighten </a:t>
            </a:r>
          </a:p>
          <a:p>
            <a:pPr algn="ct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all your Ways!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</a:p>
          <a:p>
            <a:r>
              <a:rPr lang="en-US" dirty="0" smtClean="0"/>
              <a:t>Cards</a:t>
            </a:r>
            <a:r>
              <a:rPr lang="en-US" dirty="0"/>
              <a:t>: </a:t>
            </a:r>
            <a:r>
              <a:rPr lang="en-US" dirty="0" err="1" smtClean="0"/>
              <a:t>Summer&amp;Vacation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https://www.pinterest.com/cbelle22/cards-summervacation/</a:t>
            </a:r>
            <a:endParaRPr lang="en-US" dirty="0" smtClean="0"/>
          </a:p>
          <a:p>
            <a:r>
              <a:rPr lang="ru-RU" dirty="0"/>
              <a:t>Изображения взяты на сайте   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yandex.ru</a:t>
            </a:r>
            <a:r>
              <a:rPr lang="en-US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Условия 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4417"/>
            <a:ext cx="43529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323" y="813552"/>
            <a:ext cx="349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Wherever you go, no matter the weather, always bring your SUNSHINE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252"/>
            <a:ext cx="43148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41455" y="2415306"/>
            <a:ext cx="349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Sending You </a:t>
            </a:r>
            <a:r>
              <a:rPr lang="en-US" sz="4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SunShine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1500"/>
            <a:ext cx="4667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79999" y="2132856"/>
            <a:ext cx="3490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Hello,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My Sunshine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16204" y="1844824"/>
            <a:ext cx="3490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Smile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9874"/>
            <a:ext cx="4712873" cy="576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6" r="7525"/>
          <a:stretch/>
        </p:blipFill>
        <p:spPr bwMode="auto">
          <a:xfrm>
            <a:off x="539552" y="523249"/>
            <a:ext cx="4455623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323" y="813552"/>
            <a:ext cx="349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Life is better in Flip Flaps and then … it always will be Sunny :)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46427" y="2156231"/>
            <a:ext cx="3490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You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are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My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SUNSHINE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" y="516178"/>
            <a:ext cx="4459469" cy="579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567051" cy="58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323" y="813552"/>
            <a:ext cx="34908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May </a:t>
            </a:r>
          </a:p>
          <a:p>
            <a:pPr algn="r"/>
            <a:r>
              <a:rPr lang="en-US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our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be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filled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with SUNSHINE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3984"/>
          <a:stretch/>
        </p:blipFill>
        <p:spPr bwMode="auto">
          <a:xfrm>
            <a:off x="467544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53323" y="813552"/>
            <a:ext cx="3490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Feel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Better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and </a:t>
            </a:r>
          </a:p>
          <a:p>
            <a:pPr algn="r"/>
            <a:r>
              <a:rPr lang="en-US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Sunny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220</TotalTime>
  <Words>129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2016-01-10T12:56:23Z</dcterms:created>
  <dcterms:modified xsi:type="dcterms:W3CDTF">2017-05-04T19:39:28Z</dcterms:modified>
</cp:coreProperties>
</file>