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91" r:id="rId3"/>
    <p:sldId id="293" r:id="rId4"/>
    <p:sldId id="256" r:id="rId5"/>
    <p:sldId id="259" r:id="rId6"/>
    <p:sldId id="258" r:id="rId7"/>
    <p:sldId id="290" r:id="rId8"/>
    <p:sldId id="260" r:id="rId9"/>
    <p:sldId id="261" r:id="rId10"/>
    <p:sldId id="265" r:id="rId11"/>
    <p:sldId id="272" r:id="rId12"/>
    <p:sldId id="266" r:id="rId13"/>
    <p:sldId id="264" r:id="rId14"/>
    <p:sldId id="269" r:id="rId15"/>
    <p:sldId id="270" r:id="rId16"/>
    <p:sldId id="263" r:id="rId17"/>
    <p:sldId id="267" r:id="rId18"/>
    <p:sldId id="294" r:id="rId19"/>
    <p:sldId id="268" r:id="rId20"/>
    <p:sldId id="295" r:id="rId21"/>
    <p:sldId id="289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0246-FB81-40DE-8E58-4ADB889B0ED6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79090-06AE-4DFB-9B9A-CA4683EC1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3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5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9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squire.ru/wil/sergey-krikalev" TargetMode="External"/><Relationship Id="rId2" Type="http://schemas.openxmlformats.org/officeDocument/2006/relationships/hyperlink" Target="https://ria.ru/spravka/20170320/1490267877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fe.ru/t/&#1079;&#1074;&#1091;&#1082;/82305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1"/>
            <a:ext cx="9141474" cy="68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167" l="10000" r="90000">
                        <a14:foregroundMark x1="47000" y1="16667" x2="43667" y2="31500"/>
                        <a14:foregroundMark x1="57444" y1="17500" x2="60556" y2="25333"/>
                        <a14:foregroundMark x1="52778" y1="54167" x2="48556" y2="63000"/>
                        <a14:foregroundMark x1="59444" y1="48667" x2="59556" y2="53000"/>
                        <a14:foregroundMark x1="68111" y1="91667" x2="30889" y2="92000"/>
                        <a14:foregroundMark x1="68889" y1="95167" x2="35556" y2="98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" y="1290245"/>
            <a:ext cx="8351631" cy="556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257" y="260648"/>
            <a:ext cx="909674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Сергей </a:t>
            </a:r>
            <a:r>
              <a:rPr lang="ru-RU" sz="32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Крикалёв</a:t>
            </a:r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: правила жизни</a:t>
            </a:r>
            <a:endParaRPr lang="ru-RU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394" y="4743894"/>
            <a:ext cx="8856685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170" y="1197670"/>
            <a:ext cx="883882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Интерактивный монолог-интервью для 8-11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1" y="2564904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Едешь иногда в метро, человек тебя узнает, скажет «</a:t>
            </a:r>
            <a:r>
              <a:rPr lang="ru-RU" sz="28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здрасьте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». Спросит, каково это: из одного иллюминатора видеть Аральское море,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из другого 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______________ ?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принципе ожидаемые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вопросы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но мне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интересно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рассказывать,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потому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переживаешь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все это снова.</a:t>
            </a:r>
            <a:endParaRPr lang="en-US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59832" y="2480820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Чёрное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894" y="3356992"/>
            <a:ext cx="2696735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42214" y="2780928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1991 и 1992 годах я проработал в космосе две смены, 300 дней. Была какая-то ошибка в программе. Улетел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из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одной страны,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вернулся в другую: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внизу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пока мы летали,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был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путч, референдум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распадСоюза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Меня тогда называли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последний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________________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СССР».</a:t>
            </a:r>
            <a:endParaRPr lang="en-US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283968" y="5846614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гражданин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14" y="2188046"/>
            <a:ext cx="3067820" cy="436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03548" y="760194"/>
            <a:ext cx="885698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даже не помню,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когда  последний раз в ___________ был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652120" y="1366122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кино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62739"/>
            <a:ext cx="6413824" cy="363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17347" y="267243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Мы падаем в Казахстане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тех местах,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где ______________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нету.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Если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 приземлении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чей-то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огород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упасть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то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можно в этом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огороде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приличную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яму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вырыть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813546" y="1412776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жителей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9" y="2672432"/>
            <a:ext cx="4671062" cy="375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36529" y="2132856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Да, это правда,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перед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космическим стартом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космонавты 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смотрять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фильм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«_____________________________» .</a:t>
            </a:r>
            <a:endParaRPr lang="en-US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55576" y="4114159"/>
            <a:ext cx="7715080" cy="7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Белое солнце </a:t>
            </a: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пустыни   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25"/>
          <a:stretch/>
        </p:blipFill>
        <p:spPr bwMode="auto">
          <a:xfrm>
            <a:off x="5292080" y="422211"/>
            <a:ext cx="3553429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41926" y="3270370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Больше 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всего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люблю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мороженое.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_________________ .</a:t>
            </a:r>
            <a:endParaRPr lang="en-US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227436" y="4797152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варенье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2" y="548680"/>
            <a:ext cx="3975731" cy="393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4209" y="2142291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Сколько раз 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мне пришлось встречать Новый год 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космосе? 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Невероятно, 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но факт – 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___________________</a:t>
            </a:r>
            <a:endParaRPr lang="ru-RU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96136" y="4557005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трижды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r="15283"/>
          <a:stretch/>
        </p:blipFill>
        <p:spPr bwMode="auto">
          <a:xfrm>
            <a:off x="611560" y="3102614"/>
            <a:ext cx="3358342" cy="334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7544" y="3018670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меня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больше всего поразило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космосе?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Удивительная 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… длительная________________.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Она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первый момент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интересна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потом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она 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становится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помехой,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потом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какой-то 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момент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ты её учишься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использовать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508105" y="2190863"/>
            <a:ext cx="4176464" cy="60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невесомость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67953"/>
            <a:ext cx="2808312" cy="420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2420888"/>
            <a:ext cx="581761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Ощущение невесомости,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когда ты можешь оттолкнуться от стены и полететь к другой, ты можешь зацепиться на потолке вниз головой, а потом, оттолкнувшись, перевернуться назад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...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Ну вот сколько бы я не летал, каждый раз для меня это было всё 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равно ____________________.</a:t>
            </a:r>
            <a:endParaRPr lang="ru-RU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5229200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удовольствие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9"/>
          <a:stretch/>
        </p:blipFill>
        <p:spPr bwMode="auto">
          <a:xfrm>
            <a:off x="5724128" y="2799318"/>
            <a:ext cx="3067141" cy="363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8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4736" y="2799318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Скучаю в космосе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домашней еде.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Скучаю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 лету, по такому хорошему солнышку, которое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печет. В этот раз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повезло: 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улетал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после длинной зимы,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только-только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снег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начал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таять. Прилетел — опять темно, опять 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___________ .</a:t>
            </a:r>
            <a:endParaRPr lang="ru-RU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03693" y="5229200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снег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49" y="441364"/>
            <a:ext cx="2494618" cy="377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8825" y="629980"/>
            <a:ext cx="6223653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r"/>
            <a:r>
              <a:rPr lang="ru-RU" sz="32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Герой Российской </a:t>
            </a:r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Федерации </a:t>
            </a:r>
            <a:r>
              <a:rPr lang="ru-RU" sz="32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- почетное звание, высшая степень </a:t>
            </a:r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отличия </a:t>
            </a:r>
            <a:r>
              <a:rPr lang="ru-RU" sz="32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 РФ. Установлено законом Российской Федерации от 20 марта 1992 года</a:t>
            </a:r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Герою Российской Федерации </a:t>
            </a:r>
            <a:r>
              <a:rPr lang="ru-RU" sz="32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вручается </a:t>
            </a:r>
            <a:r>
              <a:rPr lang="ru-RU" sz="32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знак особого отличия - медаль "Золотая Звезда" </a:t>
            </a:r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5152"/>
            <a:ext cx="3023221" cy="505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6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260648"/>
            <a:ext cx="4320480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Количество полетов - 6 </a:t>
            </a:r>
          </a:p>
          <a:p>
            <a:pPr algn="r"/>
            <a:r>
              <a:rPr lang="ru-RU" sz="24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Продолжительность полетов - 803 </a:t>
            </a:r>
            <a:r>
              <a:rPr lang="ru-RU" sz="24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сут</a:t>
            </a:r>
            <a:r>
              <a:rPr lang="ru-RU" sz="24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09 ч 38 мин 31 с.</a:t>
            </a:r>
          </a:p>
          <a:p>
            <a:pPr algn="r"/>
            <a:r>
              <a:rPr lang="ru-RU" sz="24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Число выходов в открытый космос - 8</a:t>
            </a:r>
          </a:p>
          <a:p>
            <a:pPr algn="r"/>
            <a:r>
              <a:rPr lang="ru-RU" sz="24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Продолжительность работ в открытом космосе - 41 час 26 минут.</a:t>
            </a:r>
          </a:p>
          <a:p>
            <a:pPr algn="r"/>
            <a:r>
              <a:rPr lang="ru-RU" sz="24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Статус </a:t>
            </a:r>
            <a:r>
              <a:rPr lang="ru-RU" sz="24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- космонавт НПО «Энергия», 8-й набор</a:t>
            </a:r>
          </a:p>
          <a:p>
            <a:pPr algn="r"/>
            <a:r>
              <a:rPr lang="ru-RU" sz="24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Дата </a:t>
            </a:r>
            <a:r>
              <a:rPr lang="ru-RU" sz="24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место рождения:</a:t>
            </a:r>
          </a:p>
          <a:p>
            <a:pPr algn="r"/>
            <a:r>
              <a:rPr lang="ru-RU" sz="24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Родился 27 августа 1958 года в городе Ленинград, РСФСР.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20" y="317265"/>
            <a:ext cx="4209572" cy="631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94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584" y="404664"/>
            <a:ext cx="820891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Если обобщённо говорить, то космонавт должен быть нужным в космосе, а это складывается из многих соображений: нужно иметь хорошее образование, уметь многие вещи делать, быть здоровым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Сергей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Крикалёв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3" y="1052736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Источник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1844824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Звание Героя Российской Федерации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ria.ru/spravka/20170320/1490267877.html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Правила жизни Сергей </a:t>
            </a:r>
            <a:r>
              <a:rPr lang="ru-RU" dirty="0" err="1" smtClean="0"/>
              <a:t>Крикалева</a:t>
            </a:r>
            <a:r>
              <a:rPr lang="ru-RU" dirty="0" smtClean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esquire.ru/wil/sergey-krikalev</a:t>
            </a:r>
            <a:endParaRPr lang="ru-RU" dirty="0" smtClean="0"/>
          </a:p>
          <a:p>
            <a:r>
              <a:rPr lang="ru-RU" dirty="0"/>
              <a:t>Космонавт </a:t>
            </a:r>
            <a:r>
              <a:rPr lang="ru-RU" dirty="0" err="1"/>
              <a:t>Крикалёв</a:t>
            </a:r>
            <a:r>
              <a:rPr lang="ru-RU" dirty="0"/>
              <a:t>: Следующим шагом человека в космосе станет освоение </a:t>
            </a:r>
            <a:r>
              <a:rPr lang="ru-RU" dirty="0" smtClean="0"/>
              <a:t>Луны  </a:t>
            </a:r>
            <a:r>
              <a:rPr lang="en-US" dirty="0">
                <a:hlinkClick r:id="rId4"/>
              </a:rPr>
              <a:t>https://life.ru/t/</a:t>
            </a:r>
            <a:r>
              <a:rPr lang="ru-RU" dirty="0" smtClean="0">
                <a:hlinkClick r:id="rId4"/>
              </a:rPr>
              <a:t>звук/823057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3635896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Медаль "Золотая Звезда" под номером 1 указом президента РФ от 11 апреля 1992 года была вручена летчику-космонавту СССР Сергею </a:t>
            </a:r>
            <a:r>
              <a:rPr lang="ru-RU" sz="2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Крикалёву</a:t>
            </a:r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"за мужество и героизм, проявленные во время длительного космического полета на орбитальной станции "Мир".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78" y="292384"/>
            <a:ext cx="4016306" cy="616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75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913103" y="2783948"/>
            <a:ext cx="676691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 школой у меня одна ассоциация: тяжелые физические нагрузки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плаванием тогда занимался. В Сухуми на сборах мы так уставали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что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ходили 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после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ренировок как _________. Помню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все время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голодный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был. Меня спрашивают: есть хочешь?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даже не понимаю: как это так — не хотеть есть.</a:t>
            </a:r>
            <a:endParaRPr lang="en-US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730692" y="3573016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роботы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94" y="390556"/>
            <a:ext cx="2985735" cy="447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02486" y="2867556"/>
            <a:ext cx="70219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детстве у меня часто так было: начинаешь засыпать и просыпаешься от того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будто падаешь.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Три-четыре секунды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это длилось. Теперь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когда я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корабле, все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Время это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ощущение.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Будто это такой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________________________,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который длится сто,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двести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триста дней.</a:t>
            </a:r>
            <a:endParaRPr lang="en-US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89721" y="5000177"/>
            <a:ext cx="606693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</a:t>
            </a: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рыжок с парашютом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137108" cy="418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27471" y="2304337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Меня, наверное, меньше, чем кого-либо, раздражают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__________________________,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потому что </a:t>
            </a:r>
            <a:endParaRPr lang="ru-RU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моя 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работа </a:t>
            </a:r>
            <a:endParaRPr lang="ru-RU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приучила 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меня </a:t>
            </a:r>
            <a:endParaRPr lang="ru-RU" sz="3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ерпеть.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71324" y="1952706"/>
            <a:ext cx="692299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автомобильные пробки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9684"/>
            <a:ext cx="2952328" cy="441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2118" y="2492896"/>
            <a:ext cx="65888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Если бы в моем 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детстве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кто-то из моих родственников был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___________________ 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бы думал: ого!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Моя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дочь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относится к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этому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 само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собой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разумеющемуся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988840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космонавтом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57557"/>
            <a:ext cx="3166467" cy="477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73545" y="299695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Люблю в лес с друзьями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________________ поехать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покупаться. Друзья у меня — один программистом работает, другой в частной фирме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снабженцем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Одноклассник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один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работает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таможне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другой — шофером.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Прилетаю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—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отчитываюсь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сразу к ним бегу.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259632" y="983717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велосипеде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 r="19038"/>
          <a:stretch/>
        </p:blipFill>
        <p:spPr bwMode="auto">
          <a:xfrm>
            <a:off x="467544" y="2822645"/>
            <a:ext cx="2957440" cy="367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98589" y="2814713"/>
            <a:ext cx="54377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Штаты езжу, как трамвай по рельсам,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маршруту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_____________________.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Это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 работе.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чтоб поехать заграницу просто так, посмотреть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что-то — такого еще ни разу в жизни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было.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22375" y="1925661"/>
            <a:ext cx="400119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Москва-Хьюстон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02" y="2336570"/>
            <a:ext cx="3246760" cy="411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1266</TotalTime>
  <Words>829</Words>
  <Application>Microsoft Office PowerPoint</Application>
  <PresentationFormat>Экран (4:3)</PresentationFormat>
  <Paragraphs>156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87</cp:revision>
  <dcterms:created xsi:type="dcterms:W3CDTF">2016-01-10T12:56:23Z</dcterms:created>
  <dcterms:modified xsi:type="dcterms:W3CDTF">2017-05-12T17:17:40Z</dcterms:modified>
</cp:coreProperties>
</file>