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97" r:id="rId3"/>
    <p:sldId id="295" r:id="rId4"/>
    <p:sldId id="291" r:id="rId5"/>
    <p:sldId id="259" r:id="rId6"/>
    <p:sldId id="298" r:id="rId7"/>
    <p:sldId id="256" r:id="rId8"/>
    <p:sldId id="299" r:id="rId9"/>
    <p:sldId id="258" r:id="rId10"/>
    <p:sldId id="290" r:id="rId11"/>
    <p:sldId id="296" r:id="rId12"/>
    <p:sldId id="260" r:id="rId13"/>
    <p:sldId id="300" r:id="rId14"/>
    <p:sldId id="302" r:id="rId15"/>
    <p:sldId id="303" r:id="rId16"/>
    <p:sldId id="26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8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23ru.net/kazan/56567678/" TargetMode="External"/><Relationship Id="rId2" Type="http://schemas.openxmlformats.org/officeDocument/2006/relationships/hyperlink" Target="http://volglib.ru/files/Zotkina_vystavk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6485" y="875401"/>
            <a:ext cx="895498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 – колыбель 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51" y="4939922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133" y="2348879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Лекция для учащихся 7-11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" y="23200"/>
            <a:ext cx="9137562" cy="68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5502" y="2729154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рамках проводимой Бюро ЮНЕСКО в Москве программы «Живая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Волга» поволжские города 20 мая 2008 г. впервые отметили День Волги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Организаторы этого мероприятия подчеркивали, что этот праздник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призван напомнить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всем россиянам о том, что Волга является национальной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гордостью страны, а ее природные богатства – ценными стратегическими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ресурсами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9" y="314930"/>
            <a:ext cx="4137935" cy="539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78" y="321251"/>
            <a:ext cx="45339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995" y="6012471"/>
            <a:ext cx="405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Вид Волги со спутника Терра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49487" y="5992671"/>
            <a:ext cx="4131881" cy="38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Реальный путь реки Волга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1" y="142875"/>
            <a:ext cx="52197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95936" y="2793236"/>
            <a:ext cx="476744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начинается на Валдае (Валдайской возвышенности)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Тверской области. Исток находится на высоте 229 метров. Ключ, где река начинается, лежит в деревне под названием </a:t>
            </a:r>
            <a:r>
              <a:rPr lang="ru-RU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Волговерховье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1" y="142875"/>
            <a:ext cx="52197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04048" y="2793236"/>
            <a:ext cx="37800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Волге расположены четыре города-миллионера (от истока к устью): Нижний Новгород, Казань, Самара, Волгоград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На Волге расположена и столица Чувашии Чебоксары.</a:t>
            </a: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22" y="25921"/>
            <a:ext cx="9286199" cy="683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8223" y="1340768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…Из лесного края в край степной.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зовут её рекою Волгой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Матушкой, кормилицей родной.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 – рекам родины царица.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Ни одна не может с ней сравниться.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Высятся над Волгой города.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волнах качаются суда…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Самуил Маршак</a:t>
            </a:r>
          </a:p>
        </p:txBody>
      </p:sp>
    </p:spTree>
    <p:extLst>
      <p:ext uri="{BB962C8B-B14F-4D97-AF65-F5344CB8AC3E}">
        <p14:creationId xmlns:p14="http://schemas.microsoft.com/office/powerpoint/2010/main" val="7429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" y="-4044"/>
            <a:ext cx="9251891" cy="688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1102" y="191683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270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…Мы все твоими водами очищены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270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мыты,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270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жажду утоляем, Волга, мы тобой.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270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образ твой, веками предками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270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воспетый,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270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Предстал сегодня нам, чистейший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270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живой…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3810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Л. Г. </a:t>
            </a:r>
            <a:r>
              <a:rPr lang="ru-RU" sz="2800" spc="50" dirty="0" err="1">
                <a:ln w="3810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Сидельникова</a:t>
            </a:r>
            <a:endParaRPr lang="ru-RU" sz="2800" spc="50" dirty="0">
              <a:ln w="38100">
                <a:noFill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90"/>
            <a:ext cx="9350878" cy="692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3332" y="980727"/>
            <a:ext cx="815888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Когда-то выбежала Волга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Послушать голос ветерка,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Сбежать с Валдая </a:t>
            </a: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ненадолго,</a:t>
            </a:r>
            <a:endParaRPr lang="ru-RU" sz="3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получилось –  </a:t>
            </a:r>
            <a:r>
              <a:rPr lang="ru-RU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навека</a:t>
            </a:r>
            <a: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4437112"/>
            <a:ext cx="816000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Волга – это не просто река, это история, поэзия, музыка, культура и любовь всей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8784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Всем, кто на Волге родились, слились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volglib.ru/files/Zotkina_vystavka.pdf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 днем Волги </a:t>
            </a:r>
            <a:r>
              <a:rPr lang="en-US" dirty="0">
                <a:hlinkClick r:id="rId3"/>
              </a:rPr>
              <a:t>http://123ru.net/kazan/56567678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Изображения взяты на сайте    </a:t>
            </a:r>
            <a:r>
              <a:rPr lang="ru-RU" u="sng" dirty="0">
                <a:hlinkClick r:id="rId4"/>
              </a:rPr>
              <a:t>http://yandex.ru</a:t>
            </a:r>
            <a:r>
              <a:rPr lang="ru-RU" u="sng" dirty="0"/>
              <a:t>	</a:t>
            </a:r>
            <a:endParaRPr lang="ru-RU" dirty="0"/>
          </a:p>
          <a:p>
            <a:r>
              <a:rPr lang="ru-RU" dirty="0"/>
              <a:t>Условия использования сайта </a:t>
            </a:r>
            <a:r>
              <a:rPr lang="ru-RU" u="sng" dirty="0">
                <a:hlinkClick r:id="rId5"/>
              </a:rPr>
              <a:t>https://yandex.ru/legal/fotki_termsofuse/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4" y="980728"/>
            <a:ext cx="8448268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3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4" y="0"/>
            <a:ext cx="9160143" cy="686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4297" y="249289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 – явление высшего порядка,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факт истории и культуры, символ и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любовь России, мать русских рек,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«красавица народная, как море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полноводная», воспетая в сотнях песен…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Ю. К. Ефремов</a:t>
            </a:r>
          </a:p>
        </p:txBody>
      </p:sp>
    </p:spTree>
    <p:extLst>
      <p:ext uri="{BB962C8B-B14F-4D97-AF65-F5344CB8AC3E}">
        <p14:creationId xmlns:p14="http://schemas.microsoft.com/office/powerpoint/2010/main" val="12651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6075" y="299695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…Каждая страна имеет свою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национальную реку.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Россия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имеет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Волгу – самую большую реку в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Европе, царицу наших рек, – и я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поспешил поклониться ее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величеству реке Волге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Александр Дюма</a:t>
            </a:r>
          </a:p>
        </p:txBody>
      </p:sp>
    </p:spTree>
    <p:extLst>
      <p:ext uri="{BB962C8B-B14F-4D97-AF65-F5344CB8AC3E}">
        <p14:creationId xmlns:p14="http://schemas.microsoft.com/office/powerpoint/2010/main" val="8336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2815" y="261229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Когда-то на Земле нес свои воды загадочный мощный поток –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река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Позднее ее речные воды размыли берега и изменили очертание устья, реку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нарекли Итиль.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4297" y="249289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Сегодня речная вода впадает в цепочку водохранилищ,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питает грандиозную экосистему, омывает набережные крупных российских городов. </a:t>
            </a:r>
          </a:p>
        </p:txBody>
      </p:sp>
    </p:spTree>
    <p:extLst>
      <p:ext uri="{BB962C8B-B14F-4D97-AF65-F5344CB8AC3E}">
        <p14:creationId xmlns:p14="http://schemas.microsoft.com/office/powerpoint/2010/main" val="24255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27" y="262037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Протяженность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этой реки составляет 3700 км, а ее бассейн,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площадью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полтора миллиона квадратных километров,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занимает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8%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территории России.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этой площади расположено около половины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сельскохозяйственного и промышленного производства страны. 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4297" y="249289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Ежегодно по крупнейшей европейской реке стекает порядка 250 кубометров воды, попадающей в 150 тысяч больших и малых рек. </a:t>
            </a:r>
            <a:endParaRPr lang="ru-RU" sz="36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Все </a:t>
            </a:r>
            <a:r>
              <a:rPr lang="ru-RU" sz="36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 водное великолепие </a:t>
            </a: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ныне именуют река </a:t>
            </a:r>
            <a:r>
              <a:rPr lang="ru-RU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</a:t>
            </a:r>
            <a:r>
              <a:rPr lang="ru-RU" sz="36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4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7565" y="2708920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Волге посвящены поэмы и повести, фильмы и песни.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Она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присутствует в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фольклоре, сказаниях и сказках.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 центр торговли, туризма и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промышленности европейской части России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1096</TotalTime>
  <Words>524</Words>
  <Application>Microsoft Office PowerPoint</Application>
  <PresentationFormat>Экран (4:3)</PresentationFormat>
  <Paragraphs>84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75</cp:revision>
  <dcterms:created xsi:type="dcterms:W3CDTF">2016-01-10T12:56:23Z</dcterms:created>
  <dcterms:modified xsi:type="dcterms:W3CDTF">2017-05-14T14:49:55Z</dcterms:modified>
</cp:coreProperties>
</file>