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91" r:id="rId3"/>
    <p:sldId id="256" r:id="rId4"/>
    <p:sldId id="259" r:id="rId5"/>
    <p:sldId id="290" r:id="rId6"/>
    <p:sldId id="260" r:id="rId7"/>
    <p:sldId id="261" r:id="rId8"/>
    <p:sldId id="265" r:id="rId9"/>
    <p:sldId id="272" r:id="rId10"/>
    <p:sldId id="262" r:id="rId11"/>
    <p:sldId id="263" r:id="rId12"/>
    <p:sldId id="264" r:id="rId13"/>
    <p:sldId id="266" r:id="rId14"/>
    <p:sldId id="270" r:id="rId15"/>
    <p:sldId id="268" r:id="rId16"/>
    <p:sldId id="295" r:id="rId17"/>
    <p:sldId id="293" r:id="rId18"/>
    <p:sldId id="289" r:id="rId19"/>
    <p:sldId id="29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0246-FB81-40DE-8E58-4ADB889B0ED6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9090-06AE-4DFB-9B9A-CA4683EC1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5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8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91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8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ruspravda.info/Pravila-povedeniya-na-prirode-52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1"/>
            <a:ext cx="9141474" cy="68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242" y="207935"/>
            <a:ext cx="895498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Будь природе другом!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862" y="4930370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3033" y="1089094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Интерактивные правила поведения для учащихся 2-4 классов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87" y="2159135"/>
            <a:ext cx="3849711" cy="2875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50" y="0"/>
            <a:ext cx="9164849" cy="686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28335" y="933337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______________ муравейник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 муравьи – это санитары леса, они приносят много пользы.</a:t>
            </a:r>
            <a:endParaRPr lang="ru-RU" sz="32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95736" y="692696"/>
            <a:ext cx="414331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разоряй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3" y="4905"/>
            <a:ext cx="9185727" cy="685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4210" y="3979724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______________ лягушек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жаб - в мире нет ничего бесполезного и безобразного.</a:t>
            </a:r>
            <a:endParaRPr lang="ru-RU" sz="32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370397" y="3561591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убивай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64" y="-7070"/>
            <a:ext cx="9191363" cy="685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2843" y="612279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________________ костёр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вблизи дерева или куста - соблюдай правила разведения костров, чтобы не случился пожар.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14453" y="83127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разжигай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" y="12412"/>
            <a:ext cx="9311806" cy="684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504" y="577288"/>
            <a:ext cx="88569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_______________ костёр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потушенным.</a:t>
            </a:r>
            <a:endParaRPr lang="ru-RU" sz="32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01344" y="577288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оставляй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3376"/>
            <a:ext cx="9396536" cy="703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730859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____________  на коре деревьев надписи.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15616" y="66336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вырезай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" y="0"/>
            <a:ext cx="91558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536" y="83671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_______________ в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лесу </a:t>
            </a:r>
            <a:endParaRPr lang="ru-RU" sz="32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лугу, у реки) мусор – </a:t>
            </a:r>
            <a:endParaRPr lang="ru-RU" sz="32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замусоренный лес </a:t>
            </a:r>
            <a:endParaRPr lang="ru-RU" sz="32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ты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захочешь больше прийти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43808" y="13345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оставляй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2"/>
            <a:ext cx="9144000" cy="687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1052736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Проявляй уважение к местам обитания диких животных и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________________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х естественному поведению. 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07904" y="1609494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мешай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2220" y="836712"/>
            <a:ext cx="7975325" cy="550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сорвал цветок и он увял…</a:t>
            </a:r>
          </a:p>
          <a:p>
            <a:endParaRPr lang="ru-RU" sz="32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поймал мотылька и он умер…</a:t>
            </a:r>
            <a:endParaRPr lang="ru-RU" sz="32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32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тогда я понял : </a:t>
            </a:r>
          </a:p>
          <a:p>
            <a:pPr algn="r"/>
            <a:endParaRPr lang="ru-RU" sz="32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 красоте</a:t>
            </a:r>
          </a:p>
          <a:p>
            <a:pPr algn="r"/>
            <a:endParaRPr lang="ru-RU" sz="32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можно прикоснуться </a:t>
            </a:r>
          </a:p>
          <a:p>
            <a:pPr algn="r"/>
            <a:endParaRPr lang="ru-RU" sz="32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только сердцем…</a:t>
            </a:r>
            <a:endParaRPr lang="ru-RU" sz="32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8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0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27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hello spring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89653"/>
            <a:ext cx="9612560" cy="676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183027"/>
            <a:ext cx="3518556" cy="89255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Спасибо !</a:t>
            </a:r>
          </a:p>
          <a:p>
            <a:endParaRPr lang="ru-RU" sz="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6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055" y="351693"/>
            <a:ext cx="8747908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Если Вы отправляетесь </a:t>
            </a:r>
          </a:p>
          <a:p>
            <a:pPr lvl="0"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каникулах в поход в лес, </a:t>
            </a:r>
          </a:p>
          <a:p>
            <a:pPr lvl="0" algn="ctr"/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помните об этом!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42" y="1628800"/>
            <a:ext cx="4335735" cy="4128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60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1052736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1844824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Правила поведения на природе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ruspravda.info/Pravila-povedeniya-na-prirode-526.html</a:t>
            </a:r>
            <a:r>
              <a:rPr lang="ru-RU" dirty="0" smtClean="0"/>
              <a:t>  </a:t>
            </a:r>
            <a:endParaRPr lang="ru-RU" dirty="0"/>
          </a:p>
          <a:p>
            <a:r>
              <a:rPr lang="ru-RU" dirty="0"/>
              <a:t>Изображения взяты на сайте    </a:t>
            </a:r>
            <a:r>
              <a:rPr lang="ru-RU" u="sng" dirty="0">
                <a:hlinkClick r:id="rId3"/>
              </a:rPr>
              <a:t>http://yandex.ru</a:t>
            </a:r>
            <a:r>
              <a:rPr lang="ru-RU" u="sng" dirty="0"/>
              <a:t>	</a:t>
            </a:r>
            <a:endParaRPr lang="ru-RU" dirty="0"/>
          </a:p>
          <a:p>
            <a:r>
              <a:rPr lang="ru-RU" dirty="0"/>
              <a:t>Условия использования сайта </a:t>
            </a:r>
            <a:r>
              <a:rPr lang="ru-RU" u="sng" dirty="0">
                <a:hlinkClick r:id="rId4"/>
              </a:rPr>
              <a:t>https://yandex.ru/legal/fotki_termsofuse/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016" cy="781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56527" y="4748986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__________________ в лес </a:t>
            </a:r>
            <a:endParaRPr lang="ru-RU" sz="32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криком. </a:t>
            </a:r>
            <a:endParaRPr lang="ru-RU" sz="32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Ты можешь напугать  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птенчиков.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46494" y="4162102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врывайся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26"/>
            <a:ext cx="9156338" cy="68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7269" y="426367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_______________ птенчиков и зверушек своими криками или громкой музыкой.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2074" y="-16625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пугай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70" y="15276"/>
            <a:ext cx="9204570" cy="686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944586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________________ птичьи яйца в гнезде: птица, учуяв посторонний запах, бросит гнездо.</a:t>
            </a:r>
            <a:endParaRPr lang="ru-RU" sz="32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7704" y="69269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ломай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43844" cy="689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84298" y="83671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_______________  домой птенчиков, выпавших из гнезда.</a:t>
            </a:r>
            <a:endParaRPr lang="ru-RU" sz="32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34268" y="86177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приноси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80" y="9448"/>
            <a:ext cx="10314082" cy="684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0520" y="1700808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______________  ветки деревьев, они ведь тоже живые, только не могут ни убежать, ни закричать, ни защититься.</a:t>
            </a:r>
            <a:endParaRPr lang="ru-RU" sz="32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47664" y="99754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ломай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0828"/>
            <a:ext cx="9231689" cy="692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7544" y="1021155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 понравившуюся бабочку 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или жука, может быть это последний экземпляр на этой Земле.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906786" y="327473"/>
            <a:ext cx="5400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лови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9691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" y="745336"/>
            <a:ext cx="914400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</a:t>
            </a:r>
            <a:r>
              <a:rPr lang="ru-RU" sz="32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 </a:t>
            </a:r>
            <a:r>
              <a:rPr lang="ru-RU" sz="3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цветы - пусть цветут они в наших лесах, полях, лугах, украшая нашу землю, радуя взор своей красотой и наполняя воздух нежным благоуханьем.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03732" y="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рви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1135</TotalTime>
  <Words>330</Words>
  <Application>Microsoft Office PowerPoint</Application>
  <PresentationFormat>Экран (4:3)</PresentationFormat>
  <Paragraphs>77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77</cp:revision>
  <dcterms:created xsi:type="dcterms:W3CDTF">2016-01-10T12:56:23Z</dcterms:created>
  <dcterms:modified xsi:type="dcterms:W3CDTF">2017-05-16T15:40:05Z</dcterms:modified>
</cp:coreProperties>
</file>