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260" r:id="rId3"/>
    <p:sldId id="272" r:id="rId4"/>
    <p:sldId id="275" r:id="rId5"/>
    <p:sldId id="273" r:id="rId6"/>
    <p:sldId id="280" r:id="rId7"/>
    <p:sldId id="281" r:id="rId8"/>
    <p:sldId id="274" r:id="rId9"/>
    <p:sldId id="283" r:id="rId10"/>
    <p:sldId id="284" r:id="rId11"/>
    <p:sldId id="287" r:id="rId12"/>
    <p:sldId id="288" r:id="rId13"/>
    <p:sldId id="289" r:id="rId14"/>
    <p:sldId id="290" r:id="rId15"/>
    <p:sldId id="291" r:id="rId16"/>
    <p:sldId id="294" r:id="rId17"/>
    <p:sldId id="295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5456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401B3-78EA-4AD7-B61E-A0289A9E5E97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D7A5-3E0D-4BE4-B0ED-B73D4C851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Образ сказочного дерева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                                                 Подготовила материал:</a:t>
            </a:r>
          </a:p>
          <a:p>
            <a:r>
              <a:rPr lang="ru-RU" sz="2400" dirty="0" smtClean="0"/>
              <a:t>                                  Трифонова Людмила Петровна,</a:t>
            </a:r>
          </a:p>
          <a:p>
            <a:r>
              <a:rPr lang="ru-RU" sz="2400" dirty="0" smtClean="0"/>
              <a:t>                                                      учитель ИЗО, МХК,</a:t>
            </a:r>
          </a:p>
          <a:p>
            <a:r>
              <a:rPr lang="ru-RU" sz="2400" dirty="0" smtClean="0"/>
              <a:t>                                           МБОУ </a:t>
            </a:r>
            <a:r>
              <a:rPr lang="ru-RU" sz="2400" dirty="0" err="1" smtClean="0"/>
              <a:t>Арефинская</a:t>
            </a:r>
            <a:r>
              <a:rPr lang="ru-RU" sz="2400" dirty="0" smtClean="0"/>
              <a:t> СОШ,</a:t>
            </a:r>
          </a:p>
          <a:p>
            <a:r>
              <a:rPr lang="ru-RU" sz="2400" dirty="0" smtClean="0"/>
              <a:t>                                                 Нижегородская область.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Иван\Мои документы\Мои рисунки\IMG_0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286280" cy="628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5" name="Picture 3" descr="C:\Documents and Settings\Иван\Мои документы\Мои рисунки\0000170117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4086225" cy="5572125"/>
          </a:xfrm>
          <a:prstGeom prst="hexagon">
            <a:avLst/>
          </a:prstGeom>
          <a:noFill/>
          <a:ln w="762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Иван\Мои документы\Мои рисунки\1713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5919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Иван\Мои документы\Мои рисунки\b6d7d8fd2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214842" cy="6146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5" name="Picture 3" descr="C:\Documents and Settings\Иван\Мои документы\Мои рисунки\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714776" cy="633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Иван\Мои документы\Мои рисунки\153item1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75285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59" name="Picture 3" descr="C:\Documents and Settings\Иван\Мои документы\Мои рисунки\063f890ce7debe5e4991a29aa6c65f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4286250" cy="5286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Иван\Мои документы\Мои рисунки\dere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200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Иван\Мои документы\Мои рисунки\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667500" cy="5000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000528" cy="5558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975134" cy="5384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071292" cy="5638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66"/>
            <a:ext cx="3665744" cy="5488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Источники: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Учебник. Изобразительное  искусство. Искусство и ты. 2 класс: учеб.  для 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организаций / </a:t>
            </a:r>
            <a:r>
              <a:rPr lang="ru-RU" sz="2400" dirty="0" err="1" smtClean="0"/>
              <a:t>Е.И.Коротеева</a:t>
            </a:r>
            <a:r>
              <a:rPr lang="ru-RU" sz="2400" dirty="0" smtClean="0"/>
              <a:t>;  под ред.  </a:t>
            </a:r>
            <a:r>
              <a:rPr lang="ru-RU" sz="2400" dirty="0" err="1" smtClean="0"/>
              <a:t>Б.М.Неменского</a:t>
            </a:r>
            <a:r>
              <a:rPr lang="ru-RU" sz="2400" dirty="0" smtClean="0"/>
              <a:t>. – 5-е изд. – М</a:t>
            </a:r>
            <a:r>
              <a:rPr lang="ru-RU" sz="2400" smtClean="0"/>
              <a:t>.: Просвещение, 2015.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Иван\Мои документы\Мои рисунки\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14776" cy="6265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Documents and Settings\Иван\Мои документы\Мои рисунки\6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010025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Иван\Мои документы\рисунки по мхк и изо\gallery_wf_0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876692" cy="5468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0" name="Picture 4" descr="C:\Documents and Settings\Иван\Мои документы\рисунки по мхк и изо\gallery_md_0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42"/>
            <a:ext cx="42291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Иван\Мои документы\Мои рисунки\481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367224" cy="6108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9" name="Picture 3" descr="C:\Documents and Settings\Иван\Мои документы\Мои рисунки\etud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305175" cy="5929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Иван\Мои документы\рисунки по мхк и изо\gallery_md_0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929090" cy="52739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483" name="Picture 3" descr="C:\Documents and Settings\Иван\Мои документы\рисунки по мхк и изо\gallery_md_0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3911915" cy="5286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Иван\Мои документы\Мои рисунки\skdere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Иван\Мои документы\Мои рисунки\post-67607-1225525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107553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3" name="Picture 3" descr="C:\Documents and Settings\Иван\Мои документы\Мои рисунки\025moscow02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4286280" cy="6411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Иван\Мои документы\рисунки по мхк и изо\gallery_md_0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857652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6" name="Picture 2" descr="C:\Documents and Settings\Иван\Мои документы\Мои рисунки\skazki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456110" cy="6134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Иван\Мои документы\Мои рисунки\online_ua-20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33854" cy="6277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291" name="Picture 3" descr="C:\Documents and Settings\Иван\Мои документы\Мои рисунки\Tree_T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714776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66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Образ сказочного дерева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Источники:</vt:lpstr>
    </vt:vector>
  </TitlesOfParts>
  <Company>qwerty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СКАЗОЧНОЕ ДЕРЕВО</dc:title>
  <dc:creator>qwerty</dc:creator>
  <cp:lastModifiedBy>User</cp:lastModifiedBy>
  <cp:revision>23</cp:revision>
  <dcterms:created xsi:type="dcterms:W3CDTF">2009-05-22T11:48:48Z</dcterms:created>
  <dcterms:modified xsi:type="dcterms:W3CDTF">2017-05-16T11:25:29Z</dcterms:modified>
</cp:coreProperties>
</file>