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91" r:id="rId3"/>
    <p:sldId id="256" r:id="rId4"/>
    <p:sldId id="259" r:id="rId5"/>
    <p:sldId id="258" r:id="rId6"/>
    <p:sldId id="290" r:id="rId7"/>
    <p:sldId id="260" r:id="rId8"/>
    <p:sldId id="261" r:id="rId9"/>
    <p:sldId id="265" r:id="rId10"/>
    <p:sldId id="272" r:id="rId11"/>
    <p:sldId id="262" r:id="rId12"/>
    <p:sldId id="263" r:id="rId13"/>
    <p:sldId id="264" r:id="rId14"/>
    <p:sldId id="266" r:id="rId15"/>
    <p:sldId id="268" r:id="rId16"/>
    <p:sldId id="269" r:id="rId17"/>
    <p:sldId id="267" r:id="rId18"/>
    <p:sldId id="270" r:id="rId19"/>
    <p:sldId id="293" r:id="rId20"/>
    <p:sldId id="294" r:id="rId21"/>
    <p:sldId id="295" r:id="rId22"/>
    <p:sldId id="296" r:id="rId23"/>
    <p:sldId id="289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hi.ru/2002/08/05-710" TargetMode="External"/><Relationship Id="rId2" Type="http://schemas.openxmlformats.org/officeDocument/2006/relationships/hyperlink" Target="https://www.stihi.ru/2015/08/26/27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://www.stranamam.ru/post/367732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4" y="-12684"/>
            <a:ext cx="9160911" cy="704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8736" y="167516"/>
            <a:ext cx="895498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Течёт река Волга…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888" y="4980563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728" y="1196752"/>
            <a:ext cx="883882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ctr"/>
            <a:r>
              <a:rPr lang="ru-RU" sz="2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8-11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19" y="155228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Ты с Дона, с Волги я. Наш жребий одинаков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передней жались у надменных бар...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Нам не плела судьбы венков из маков.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Ты у степей, у Волги взял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________ ...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1405" y="371703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дар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1772816"/>
            <a:ext cx="88204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я без Волги просто не могу.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хорошо малиновою ранью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Прийти и посидеть на берегу,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помолчать вблизи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её _____________.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50989" y="3355835"/>
            <a:ext cx="41433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молчанья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4210" y="87076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Волга, Волга, без конца и края,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Тихий вечер, лодка вдалеке ...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тебе, родная, вспоминаю,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несущей воды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вдаль _________ . 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24128" y="2564904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реке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717313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Волга, Волга, волны шаловливы,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 шутить не думаю с тобой.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Словно зорька утром ты красива,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на дне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скрывается ___________ . 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60933" y="184482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покой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504" y="1213052"/>
            <a:ext cx="88569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Волга, сколько судеб ты узнала,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Только вот кому расскажешь их?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Сколько в воды эти принимала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Горя и страданий,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слёз _____________! 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96136" y="2484579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людских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ноги тебе кланялись поэты,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Посвящая звуки дивных лир,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людской любовью ты согрета,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Чистотой своей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пленяла ________ . 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88224" y="2108239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мир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1268760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весенней прелестью объята,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Взор лаская дивной синевой,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Ты встречала Родины солдата,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 битв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идущего ___________ .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52120" y="2492731"/>
            <a:ext cx="3898656" cy="7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домой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4134" y="112474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жить мне молодо и звонко,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вечно мне шуметь и </a:t>
            </a:r>
            <a:r>
              <a:rPr lang="ru-RU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цвесть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покуда есть на свете Волга,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покуда ты, Россия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__________ 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04048" y="2780928"/>
            <a:ext cx="43219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есть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6543" y="119224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Волга, Волга, без конца и края,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Белый парус - песня тишины,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Волга, ты красивая такая,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Точно в детстве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виденные _______.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76300" y="285293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сны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3" y="1192242"/>
            <a:ext cx="89644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 - воды плещутся агатом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 луной, что шлёт тебе свой свет.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Вдалеке зажёг огни Саратов,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Ты течёшь, как прежде, сотни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______.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44996" y="242349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лет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5" y="0"/>
            <a:ext cx="92202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6355" y="260648"/>
            <a:ext cx="9220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Почувствуй себя тем поэтом,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который написал стихи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про Волгу.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Угадай рифмы,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которые подобрали поэты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 своим стихам..</a:t>
            </a:r>
            <a:endParaRPr lang="ru-RU" sz="11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0822" y="1196752"/>
            <a:ext cx="861794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Шумная, бурливая, привольная...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Теплоходы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 катит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волнам.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ночам – степенная, спокойная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Ластится к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пологим _______________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01776" y="234888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берегам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6542" y="1581409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и села умываются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Чистою, прохладною водой.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Радугой веселой улыбаются,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Наполняя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душу ______________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95936" y="2862919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теплотой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4468" y="1412776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Миллионы лет во благо трудится,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Всем вокруг давая право жить.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пока Земля – планета крутится,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Будет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человечеству ____________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64088" y="350100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служить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волга река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354" y="332655"/>
            <a:ext cx="55611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Спасибо за участие </a:t>
            </a:r>
          </a:p>
          <a:p>
            <a:pPr lvl="0"/>
            <a:r>
              <a:rPr lang="ru-RU" sz="36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 викторине!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Поэты России о Волге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www.stihi.ru/2015/08/26/2749</a:t>
            </a:r>
            <a:endParaRPr lang="ru-RU" dirty="0" smtClean="0"/>
          </a:p>
          <a:p>
            <a:r>
              <a:rPr lang="ru-RU" dirty="0" err="1" smtClean="0"/>
              <a:t>Вельковская</a:t>
            </a:r>
            <a:r>
              <a:rPr lang="ru-RU" dirty="0" smtClean="0"/>
              <a:t> С Волга-Волга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www.stihi.ru/2002/08/05-710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Стихи о Волге для детей </a:t>
            </a:r>
            <a:r>
              <a:rPr lang="en-US" dirty="0">
                <a:hlinkClick r:id="rId4"/>
              </a:rPr>
              <a:t>http://www.stranamam.ru/post/367732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Изображения взяты на сайте    </a:t>
            </a:r>
            <a:r>
              <a:rPr lang="ru-RU" u="sng" dirty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yandex.ru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6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20" y="1340767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Люблю ее всю в пятнах света,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всю в окаймленье ивняка...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 Волга для России — это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гораздо больше,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чем ___________....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33323" y="292494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река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20" y="1340767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Любовь России к ней нетленна.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 ней тянутся душою всей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Кубань и Днепр, Нева и Лена,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Ангара,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_____________ 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47864" y="299695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Енисей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09533" y="1688499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Волга в песнях прекрасных воспета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в картине известной  её бурлаков.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стихах многих русских поэтов...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 ныне, так  и 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прошедших  ___________ ...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1859" y="3914867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веков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944586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Конец </a:t>
            </a:r>
            <a:r>
              <a:rPr lang="ru-RU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благополучну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бегу!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Спускайте, </a:t>
            </a:r>
            <a:r>
              <a:rPr lang="ru-RU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други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паруса!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А ты, принесшая ко брегу,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О Волга! рек,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озер ______________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62290" y="206084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краса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4298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Волга! после многих лет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вновь принес тебе привет.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Уж я не тот, но ты светла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величава,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___________ 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04048" y="215492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была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0520" y="1700808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для песни задушевной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Взял лесов зелёных шёпот,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у Волги в жар полдневный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Тёмных струй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подслушал _____________ … 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1406" y="371703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ропот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1021155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 будет ваша жизнь свободна,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Волга-матушка река,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в поле нива </a:t>
            </a:r>
            <a:r>
              <a:rPr lang="ru-RU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небесплодна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Чиста, как воздух,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___________ .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14179" y="263691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легка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1101</TotalTime>
  <Words>629</Words>
  <Application>Microsoft Office PowerPoint</Application>
  <PresentationFormat>Экран (4:3)</PresentationFormat>
  <Paragraphs>128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72</cp:revision>
  <dcterms:created xsi:type="dcterms:W3CDTF">2016-01-10T12:56:23Z</dcterms:created>
  <dcterms:modified xsi:type="dcterms:W3CDTF">2017-05-18T17:57:46Z</dcterms:modified>
</cp:coreProperties>
</file>