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91" r:id="rId3"/>
    <p:sldId id="256" r:id="rId4"/>
    <p:sldId id="259" r:id="rId5"/>
    <p:sldId id="258" r:id="rId6"/>
    <p:sldId id="290" r:id="rId7"/>
    <p:sldId id="260" r:id="rId8"/>
    <p:sldId id="261" r:id="rId9"/>
    <p:sldId id="265" r:id="rId10"/>
    <p:sldId id="272" r:id="rId11"/>
    <p:sldId id="262" r:id="rId12"/>
    <p:sldId id="263" r:id="rId13"/>
    <p:sldId id="264" r:id="rId14"/>
    <p:sldId id="26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uniquefacts.net/health/health-benefits-of-laugh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29" y="76408"/>
            <a:ext cx="895498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</a:t>
            </a:r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Rules!</a:t>
            </a:r>
            <a:endParaRPr lang="ru-RU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355" y="4799497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29" y="999530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Lecture for 8-11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17" y="1598033"/>
            <a:ext cx="4820766" cy="32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Endorphins are the body’s natural painkillers. By laughing, you can release endorphins, which can help ease chronic pain and make you feel good all over.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9351" y="5206729"/>
            <a:ext cx="867247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Benefit 6: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Trigger The Release Of </a:t>
            </a: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Endorphins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541"/>
            <a:ext cx="4070772" cy="270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93383" y="2157473"/>
            <a:ext cx="41395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can increase your overall well-being. Positive outlook on life tends to fight diseases better than people who tend to be more negative.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9041" y="4666950"/>
            <a:ext cx="822868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Benefit 7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endParaRPr lang="en-US" sz="3600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Produces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 General Sense OF Well-Being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1950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1" y="471534"/>
            <a:ext cx="7740352" cy="3897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38531" y="4082771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Do you agree?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2934" y="5648182"/>
            <a:ext cx="85375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So smile, laugh and live longer!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872757" cy="487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04664"/>
            <a:ext cx="488083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2153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Sources: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The Powerful Health Benefits Of Laughter 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>
                <a:hlinkClick r:id="rId2"/>
              </a:rPr>
              <a:t>uniquefacts.net/health/health-benefits-of-laughter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ru-RU" dirty="0" smtClean="0"/>
              <a:t>Изображения </a:t>
            </a:r>
            <a:r>
              <a:rPr lang="ru-RU" dirty="0"/>
              <a:t>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 </a:t>
            </a:r>
            <a:r>
              <a:rPr lang="ru-RU" u="sng" dirty="0">
                <a:hlinkClick r:id="rId4"/>
              </a:rPr>
              <a:t>https://yandex.ru/legal/fotki_termsofuse</a:t>
            </a:r>
            <a:r>
              <a:rPr lang="ru-RU" u="sng" dirty="0" smtClean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0" y="247965"/>
            <a:ext cx="6473511" cy="43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may not be the best medicine. But laughter’s great for you, </a:t>
            </a:r>
            <a:endParaRPr lang="en-US" sz="2800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it </a:t>
            </a:r>
            <a:r>
              <a:rPr lang="en-US" sz="2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is a great exercise to keeping you healthy and disease free. </a:t>
            </a:r>
            <a:endParaRPr lang="en-US" sz="2800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good laugh has great short-term effects.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0246" y="4869160"/>
            <a:ext cx="85822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When </a:t>
            </a:r>
            <a:r>
              <a:rPr lang="en-US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start to laugh, it doesn’t just lighten your load mentally, it actually induces physical changes in your body. Laughter is a powerful antidote to stress, pain, and conflict.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80187" cy="41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3"/>
            <a:ext cx="9356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3137" y="2653513"/>
            <a:ext cx="33453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Here is the run down health benefits of Laughter according to Dr. Lee </a:t>
            </a:r>
            <a:r>
              <a:rPr lang="en-US" sz="3200" dirty="0" err="1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Berk</a:t>
            </a:r>
            <a:r>
              <a:rPr lang="en-US" sz="3200" dirty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and Dr. </a:t>
            </a:r>
            <a:r>
              <a:rPr lang="en-US" sz="3200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Stanley </a:t>
            </a:r>
            <a:r>
              <a:rPr lang="en-US" sz="3200" dirty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Tan of Loma Linda University in California</a:t>
            </a:r>
            <a:endParaRPr lang="en-US" sz="2800" dirty="0">
              <a:ln w="900" cmpd="sng">
                <a:solidFill>
                  <a:srgbClr val="0000FF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9" y="41697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People with low blood pressure will reduce their risk of strokes and heart attacks.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5195813"/>
            <a:ext cx="84951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Benefit 1: 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Lower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Blood Pressure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4620344" cy="25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05779" y="2810506"/>
            <a:ext cx="46085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 benefit from reducing the level of stress hormones your body produces because hormone-level reduction simultaneously cuts the anxiety and stress impacting your body.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1291" y="4666263"/>
            <a:ext cx="804151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Benefit 2: </a:t>
            </a:r>
            <a:endParaRPr lang="en-US" sz="3600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Reduces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Stress </a:t>
            </a:r>
            <a:endParaRPr lang="en-US" sz="3600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Hormone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Levels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15425" b="18776"/>
          <a:stretch/>
        </p:blipFill>
        <p:spPr bwMode="auto">
          <a:xfrm>
            <a:off x="301291" y="356882"/>
            <a:ext cx="3694646" cy="39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4298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can help you tone your abs. When you are laughing your muscles in the stomach contract, similar to when you exercise </a:t>
            </a:r>
            <a:endParaRPr lang="en-US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abs.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6672" y="52292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Benefit 3: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Fun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Ab Workout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3238"/>
          <a:stretch/>
        </p:blipFill>
        <p:spPr bwMode="auto">
          <a:xfrm>
            <a:off x="2286000" y="2276872"/>
            <a:ext cx="505071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19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Laughter is a great cardio workout, especially for those who are incapable of doing other physical activity due to injury or illness.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160" y="5467861"/>
            <a:ext cx="845254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Benefit 4: Improves </a:t>
            </a: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Cardiac Health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3758325" cy="28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088" y="1412776"/>
            <a:ext cx="90189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T-cells are specialized immune system cells just waiting in your body for activation. When you laugh, you activate T cells that immediately begin to help you fight off sickness. Next time you feel a cold coming on, add chuckling to your illness prevention plan.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4029" y="477141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Benefit 5: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Boost T </a:t>
            </a: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Cells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47188"/>
            <a:ext cx="4917157" cy="274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1073</TotalTime>
  <Words>408</Words>
  <Application>Microsoft Office PowerPoint</Application>
  <PresentationFormat>Экран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75</cp:revision>
  <dcterms:created xsi:type="dcterms:W3CDTF">2016-01-10T12:56:23Z</dcterms:created>
  <dcterms:modified xsi:type="dcterms:W3CDTF">2017-05-27T15:17:28Z</dcterms:modified>
</cp:coreProperties>
</file>