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59" r:id="rId3"/>
    <p:sldId id="256" r:id="rId4"/>
    <p:sldId id="258" r:id="rId5"/>
    <p:sldId id="290" r:id="rId6"/>
    <p:sldId id="260" r:id="rId7"/>
    <p:sldId id="261" r:id="rId8"/>
    <p:sldId id="265" r:id="rId9"/>
    <p:sldId id="272" r:id="rId10"/>
    <p:sldId id="262" r:id="rId11"/>
    <p:sldId id="263" r:id="rId12"/>
    <p:sldId id="264" r:id="rId13"/>
    <p:sldId id="266" r:id="rId14"/>
    <p:sldId id="268" r:id="rId15"/>
    <p:sldId id="269" r:id="rId16"/>
    <p:sldId id="270" r:id="rId17"/>
    <p:sldId id="293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1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4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4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legal/fotki_termsofuse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70"/>
          <a:stretch/>
        </p:blipFill>
        <p:spPr bwMode="auto">
          <a:xfrm>
            <a:off x="0" y="0"/>
            <a:ext cx="91107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242" y="188640"/>
            <a:ext cx="895498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Keep Calm and Smile</a:t>
            </a:r>
            <a:endParaRPr lang="ru-RU" sz="5400" b="1" spc="5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546" y="4980563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925" y="1153251"/>
            <a:ext cx="88388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Quiz for 8-11 Formers</a:t>
            </a:r>
            <a:endParaRPr lang="ru-RU" sz="3200" b="1" spc="50" dirty="0" smtClean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6" name="Picture 4" descr="Картинки по запросу keep calm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1" y="1816011"/>
            <a:ext cx="3225978" cy="32259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06988" y="6021288"/>
            <a:ext cx="518457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 и люби книги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56788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35302" y="5949280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 и жди весну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4164"/>
            <a:ext cx="417791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63688" y="5877272"/>
            <a:ext cx="55446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… и верь в чудо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42948"/>
            <a:ext cx="4441271" cy="517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9629" y="5700156"/>
            <a:ext cx="899437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 и полюби высокие каблуки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46" y="332657"/>
            <a:ext cx="432295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512" y="5700156"/>
            <a:ext cx="878497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 и отправляйся в Ирландию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63" y="476672"/>
            <a:ext cx="4202777" cy="49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907704" y="5749000"/>
            <a:ext cx="5472608" cy="7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 </a:t>
            </a: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верь в мечты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760" y="260648"/>
            <a:ext cx="4595462" cy="53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15616" y="5652839"/>
            <a:ext cx="72008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 и никогда не сдавайся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05" y="404664"/>
            <a:ext cx="438562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spring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605" y="0"/>
            <a:ext cx="9591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8148" y="476672"/>
            <a:ext cx="509767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4800" b="1" spc="50" dirty="0" smtClean="0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Keep Calm</a:t>
            </a:r>
          </a:p>
          <a:p>
            <a:pPr lvl="0" algn="r"/>
            <a:r>
              <a:rPr lang="en-US" sz="4800" b="1" spc="50" dirty="0" smtClean="0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</a:p>
          <a:p>
            <a:pPr lvl="0" algn="r"/>
            <a:r>
              <a:rPr lang="en-US" sz="4800" b="1" spc="50" dirty="0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</a:t>
            </a:r>
            <a:r>
              <a:rPr lang="en-US" sz="4800" b="1" spc="50" dirty="0" smtClean="0">
                <a:ln w="11430">
                  <a:solidFill>
                    <a:srgbClr val="FFFF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earn English!</a:t>
            </a:r>
            <a:endParaRPr lang="ru-RU" sz="4800" b="1" spc="50" dirty="0">
              <a:ln w="11430">
                <a:solidFill>
                  <a:srgbClr val="FFFF0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84482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Изображения </a:t>
            </a:r>
            <a:r>
              <a:rPr lang="ru-RU" dirty="0"/>
              <a:t>взяты на сайте    </a:t>
            </a:r>
            <a:r>
              <a:rPr lang="ru-RU" u="sng" dirty="0">
                <a:hlinkClick r:id="rId2"/>
              </a:rPr>
              <a:t>http://yandex.ru</a:t>
            </a:r>
            <a:r>
              <a:rPr lang="ru-RU" u="sng" dirty="0"/>
              <a:t>	</a:t>
            </a:r>
            <a:endParaRPr lang="ru-RU" dirty="0"/>
          </a:p>
          <a:p>
            <a:r>
              <a:rPr lang="ru-RU" dirty="0"/>
              <a:t>Условия использования сайта </a:t>
            </a:r>
            <a:r>
              <a:rPr lang="ru-RU" u="sng" dirty="0">
                <a:hlinkClick r:id="rId3"/>
              </a:rPr>
              <a:t>https://yandex.ru/legal/fotki_termsofuse/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99592" y="5589240"/>
            <a:ext cx="75608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 и любите дельфинов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79" y="404664"/>
            <a:ext cx="419128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91680" y="5658750"/>
            <a:ext cx="54600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 и ждите лета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225652" cy="492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5589240"/>
            <a:ext cx="777686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 и будьте тем, кто Вы есть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9769"/>
            <a:ext cx="4248472" cy="496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43608" y="5877272"/>
            <a:ext cx="77011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 и обними панду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r="6325"/>
          <a:stretch/>
        </p:blipFill>
        <p:spPr bwMode="auto">
          <a:xfrm>
            <a:off x="2411760" y="476672"/>
            <a:ext cx="443703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23728" y="5844172"/>
            <a:ext cx="5904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 и люби природу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32048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57980" y="5805264"/>
            <a:ext cx="59784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 и будь уникальным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50322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92816" y="5971947"/>
            <a:ext cx="665159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 и услышь музыку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04664"/>
            <a:ext cx="4662436" cy="543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331640" y="5949280"/>
            <a:ext cx="64087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 и ешь шоколад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75462"/>
            <a:ext cx="4779457" cy="539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1064</TotalTime>
  <Words>126</Words>
  <Application>Microsoft Office PowerPoint</Application>
  <PresentationFormat>Экран (4:3)</PresentationFormat>
  <Paragraphs>34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76</cp:revision>
  <dcterms:created xsi:type="dcterms:W3CDTF">2016-01-10T12:56:23Z</dcterms:created>
  <dcterms:modified xsi:type="dcterms:W3CDTF">2017-05-29T13:56:00Z</dcterms:modified>
</cp:coreProperties>
</file>