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91" r:id="rId3"/>
    <p:sldId id="256" r:id="rId4"/>
    <p:sldId id="259" r:id="rId5"/>
    <p:sldId id="258" r:id="rId6"/>
    <p:sldId id="290" r:id="rId7"/>
    <p:sldId id="260" r:id="rId8"/>
    <p:sldId id="261" r:id="rId9"/>
    <p:sldId id="265" r:id="rId10"/>
    <p:sldId id="272" r:id="rId11"/>
    <p:sldId id="262" r:id="rId12"/>
    <p:sldId id="263" r:id="rId13"/>
    <p:sldId id="264" r:id="rId14"/>
    <p:sldId id="266" r:id="rId15"/>
    <p:sldId id="268" r:id="rId16"/>
    <p:sldId id="269" r:id="rId17"/>
    <p:sldId id="270" r:id="rId18"/>
    <p:sldId id="267" r:id="rId19"/>
    <p:sldId id="289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mariailieva-art.com/index_1.php?m=6&amp;img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9138173" cy="685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315" y="167516"/>
            <a:ext cx="895498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>
                  <a:solidFill>
                    <a:srgbClr val="008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Eyes Full of Delight</a:t>
            </a:r>
            <a:endParaRPr lang="ru-RU" sz="4800" b="1" spc="50" dirty="0">
              <a:ln w="11430">
                <a:solidFill>
                  <a:srgbClr val="008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743" y="197082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en-US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en-US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1934" y="1187576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Art Gallery for 8-11 Formers</a:t>
            </a:r>
            <a:endParaRPr lang="ru-RU" sz="32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66694" y="2623025"/>
            <a:ext cx="34537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1996	</a:t>
            </a:r>
            <a:endParaRPr lang="en-US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Mural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paintings in the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Cript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of the Russian Church, Sofia, Bulgaria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489915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63954" y="2204864"/>
            <a:ext cx="36880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2000-2005	Illustrations for “Pan” Publishing house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4" y="260648"/>
            <a:ext cx="48006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25786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2000-2005	Mural paintings in the private apartments in Sofia and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Veliko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Tarnovo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Bulgaria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20" y="1988840"/>
            <a:ext cx="5409332" cy="447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11940" y="2705899"/>
            <a:ext cx="318588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2001	Participation in the International exhibition Scenery Aquarelle, Rome, Italy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2" y="281323"/>
            <a:ext cx="51744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549740" y="2829240"/>
            <a:ext cx="34147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2004-2006	Participation in the National exhibition of Monumental Arts, Sofia, Bulgaria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508219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36096" y="2691265"/>
            <a:ext cx="32385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2008	Mural paintings in the private hotel in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Pamporovo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Bulgaria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3" y="404664"/>
            <a:ext cx="48078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2292" y="33265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2006-2012	Participation in the all exhibitions for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fondation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"Stamen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Grigorov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", Sofia, Bulgaria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93" y="1973198"/>
            <a:ext cx="4774282" cy="44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32039" y="2817105"/>
            <a:ext cx="370406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2012	Own family exhibition, Belgrade, Serbia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	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406"/>
            <a:ext cx="4049189" cy="60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4133" y="5373216"/>
            <a:ext cx="848432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Her works are property of private collections in Germany, United Kingdom, France, Japan, Russia and USA.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34739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578" y="1628693"/>
            <a:ext cx="756277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Thank You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for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Visiting </a:t>
            </a:r>
          </a:p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the Maria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Ilieva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Art Gallery!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30243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Meet Maria </a:t>
            </a:r>
            <a:r>
              <a:rPr lang="en-US" sz="40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Ilieva</a:t>
            </a:r>
            <a:r>
              <a:rPr lang="en-US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 lvl="0"/>
            <a:r>
              <a:rPr lang="en-US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one of the  brightest  artists of Bulgaria </a:t>
            </a:r>
            <a:r>
              <a:rPr lang="en-US" sz="40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40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63" y="313620"/>
            <a:ext cx="5715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248093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Maria </a:t>
            </a:r>
            <a:r>
              <a:rPr lang="en-US" dirty="0" err="1" smtClean="0"/>
              <a:t>Ilieva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mariailieva-art.com/index_1.php?m=6&amp;img=0</a:t>
            </a:r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Изображения взяты на сайте    </a:t>
            </a:r>
            <a:r>
              <a:rPr lang="ru-RU" u="sng" dirty="0">
                <a:hlinkClick r:id="rId3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4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40152" y="2231937"/>
            <a:ext cx="281886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1973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	Born in Sofia, Bulgaria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15624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64088" y="2721228"/>
            <a:ext cx="33794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1991	Graduated the National High School of Fine Arts in Sofia, Bulgaria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3" y="260648"/>
            <a:ext cx="488827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0" y="5301208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1997	Graduated the National Academy of Fine Arts in Sofia, Bulgaria,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speciality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Mural Painting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49" y="295777"/>
            <a:ext cx="5187486" cy="470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48024" y="2736384"/>
            <a:ext cx="392007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Since 1997	Member of the Association of Bulgarian Artists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	She works in the field of the murals, portraits, still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lifes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illustrations and fine arts painting.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3" y="260648"/>
            <a:ext cx="49530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9493" y="544522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1992-1993	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Illustrations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“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Lakrima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” Publishing house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83" y="408372"/>
            <a:ext cx="3987904" cy="50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21" y="2564904"/>
            <a:ext cx="28413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1994	Mural paintings in the Batak Church, Bulgaria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884"/>
            <a:ext cx="5298721" cy="63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79561" y="2773954"/>
            <a:ext cx="34939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1995	Illustrations for “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Snezana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Ivanova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” Publishing house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3" y="294092"/>
            <a:ext cx="4892079" cy="623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1122</TotalTime>
  <Words>109</Words>
  <Application>Microsoft Office PowerPoint</Application>
  <PresentationFormat>Экран (4:3)</PresentationFormat>
  <Paragraphs>44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72</cp:revision>
  <dcterms:created xsi:type="dcterms:W3CDTF">2016-01-10T12:56:23Z</dcterms:created>
  <dcterms:modified xsi:type="dcterms:W3CDTF">2017-05-29T15:26:29Z</dcterms:modified>
</cp:coreProperties>
</file>