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91" r:id="rId3"/>
    <p:sldId id="256" r:id="rId4"/>
    <p:sldId id="259" r:id="rId5"/>
    <p:sldId id="258" r:id="rId6"/>
    <p:sldId id="290" r:id="rId7"/>
    <p:sldId id="260" r:id="rId8"/>
    <p:sldId id="272" r:id="rId9"/>
    <p:sldId id="266" r:id="rId10"/>
    <p:sldId id="261" r:id="rId11"/>
    <p:sldId id="265" r:id="rId12"/>
    <p:sldId id="264" r:id="rId13"/>
    <p:sldId id="262" r:id="rId14"/>
    <p:sldId id="263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flowerstoday.ru/articles/article1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3" r="-212"/>
          <a:stretch/>
        </p:blipFill>
        <p:spPr bwMode="auto">
          <a:xfrm>
            <a:off x="-112192" y="0"/>
            <a:ext cx="9350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16632"/>
            <a:ext cx="89549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Гармония и </a:t>
            </a:r>
          </a:p>
          <a:p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очарование </a:t>
            </a:r>
          </a:p>
          <a:p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Востока - </a:t>
            </a:r>
          </a:p>
          <a:p>
            <a:r>
              <a:rPr lang="ru-RU" sz="4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Бонсай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729" y="4077072"/>
            <a:ext cx="8856685" cy="26161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Героя Советского Союза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5309" y="84557"/>
            <a:ext cx="88388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история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658809" y="-3687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Домик </a:t>
            </a:r>
            <a:r>
              <a:rPr lang="ru-RU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Хоббита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76056" y="508518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ln>
                  <a:solidFill>
                    <a:srgbClr val="FFFF00"/>
                  </a:solidFill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kern="0" dirty="0">
                <a:ln>
                  <a:solidFill>
                    <a:srgbClr val="FFFF00"/>
                  </a:solidFill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anose="020B0A04020102020204" pitchFamily="34" charset="0"/>
              </a:rPr>
              <a:t>Миниатюрная копия дерева «выращенного в подносе».</a:t>
            </a:r>
            <a:endParaRPr lang="en-US" sz="2800" b="1" kern="0" dirty="0">
              <a:ln>
                <a:solidFill>
                  <a:srgbClr val="FFFF00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11552" y="202419"/>
            <a:ext cx="40324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Сакура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07086" y="225780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lnSpc>
                <a:spcPct val="200000"/>
              </a:lnSpc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Восточно-азиатская вишня в миниатюре.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752"/>
            <a:ext cx="4619687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92539"/>
            <a:ext cx="34918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Обильное цветение азалии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76056" y="342900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2800" b="1" kern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Дерево в цвету - </a:t>
            </a:r>
            <a:r>
              <a:rPr lang="ru-RU" sz="2800" b="1" kern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символ </a:t>
            </a:r>
            <a:r>
              <a:rPr lang="ru-RU" sz="2800" b="1" kern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процветания</a:t>
            </a:r>
            <a:endParaRPr lang="en-US" sz="2800" b="1" kern="0" dirty="0">
              <a:ln>
                <a:solidFill>
                  <a:srgbClr val="0000FF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8335" y="933337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Теперь, познакомившись с удивительным искусством, зарожденным в Японии,  мы смело  можем сделать вывод, что …</a:t>
            </a:r>
            <a:endParaRPr lang="ru-RU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5931" y="3013770"/>
            <a:ext cx="848389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Япония и Китай - это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сказка! </a:t>
            </a:r>
            <a:endParaRPr lang="ru-RU" b="1" kern="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Мир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чудес! </a:t>
            </a:r>
            <a:endParaRPr lang="ru-RU" b="1" kern="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живой </a:t>
            </a: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природе они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относятся </a:t>
            </a: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весьма трогательно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endParaRPr lang="ru-RU" b="1" kern="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Живут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на маленькой территории, </a:t>
            </a:r>
            <a:endParaRPr lang="ru-RU" b="1" kern="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дорожат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каждой травинкой.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0"/>
            <a:ext cx="9398529" cy="7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91868" y="2610657"/>
            <a:ext cx="32038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>
                <a:ln w="1143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Бонсаи</a:t>
            </a:r>
            <a:r>
              <a:rPr lang="ru-RU" sz="2800" spc="50" dirty="0">
                <a:ln w="1143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являются символом вечности и мудрости, они олицетворяют гармонию человека и природы, воплощают принцип “в малом увидеть большое”.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12160" y="476672"/>
            <a:ext cx="30990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Подружитесь с творческим искусством </a:t>
            </a:r>
            <a:r>
              <a:rPr lang="ru-RU" sz="28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Бонсай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Пусть это искусство несёт в вашу 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жизнь радость творчества.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Бонсаи</a:t>
            </a:r>
            <a:r>
              <a:rPr lang="ru-RU" dirty="0" smtClean="0"/>
              <a:t>. Философия жизни.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www.flowerstoday.ru/articles/article10.html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Изображения взяты на сайте    </a:t>
            </a:r>
            <a:r>
              <a:rPr lang="ru-RU" u="sng" dirty="0">
                <a:hlinkClick r:id="rId3"/>
              </a:rPr>
              <a:t>http://yandex.ru</a:t>
            </a:r>
            <a:r>
              <a:rPr lang="ru-RU" u="sng" dirty="0"/>
              <a:t>	</a:t>
            </a:r>
            <a:endParaRPr lang="ru-RU" dirty="0"/>
          </a:p>
          <a:p>
            <a:r>
              <a:rPr lang="ru-RU" dirty="0"/>
              <a:t>Условия использования сайта </a:t>
            </a:r>
            <a:r>
              <a:rPr lang="ru-RU" u="sng" dirty="0">
                <a:hlinkClick r:id="rId4"/>
              </a:rPr>
              <a:t>https://yandex.ru/legal/fotki_termsofuse/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2696"/>
            <a:ext cx="8496944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Слово “</a:t>
            </a:r>
            <a:r>
              <a:rPr lang="ru-RU" sz="3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бонсай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” японского происхождения, и означает оно “дерево на подносе или на плошке”. </a:t>
            </a:r>
            <a:endParaRPr lang="ru-RU" sz="32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Однако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endParaRPr lang="ru-RU" sz="32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зародилось 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искусство выращивания </a:t>
            </a:r>
            <a:r>
              <a:rPr lang="ru-RU" sz="3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бонсай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не в Японии, а в Китае. Первое упоминание об этих деревцах относится к III в до н.э., времени правления китайской династии </a:t>
            </a:r>
            <a:r>
              <a:rPr lang="ru-RU" sz="32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Цинь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5" y="0"/>
            <a:ext cx="91789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091" y="206387"/>
            <a:ext cx="217964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Цветущая яблоня</a:t>
            </a:r>
            <a:endParaRPr lang="en-US" sz="20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32040" y="386768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Цветущая яблоня – это свидание с весной.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" y="0"/>
            <a:ext cx="91319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96" y="476672"/>
            <a:ext cx="228728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390-летнее деревце </a:t>
            </a:r>
            <a:r>
              <a:rPr lang="ru-RU" sz="2400" spc="50" dirty="0" err="1">
                <a:ln w="1143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бонсай</a:t>
            </a:r>
            <a:r>
              <a:rPr lang="ru-RU" sz="2400" spc="50" dirty="0">
                <a:ln w="1143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выжившее в Хиросиме</a:t>
            </a:r>
            <a:endParaRPr lang="en-US" sz="2000" spc="50" dirty="0">
              <a:ln w="11430">
                <a:solidFill>
                  <a:srgbClr val="FFFF00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98294" y="342900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Дерево выжившее в Хиросиме передано в дар Национальному музею в Вашингтоне.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106286"/>
            <a:ext cx="3528392" cy="6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Этому деревцу свыше 800 лет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76056" y="4842113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Любое дерево 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бонсай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может прожить более 100 лет.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5274"/>
            <a:ext cx="6471752" cy="649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9" y="322383"/>
            <a:ext cx="27363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Японский красный клён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96136" y="958146"/>
            <a:ext cx="314965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lnSpc>
                <a:spcPct val="200000"/>
              </a:lnSpc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Один из самых популярных видов деревьев </a:t>
            </a:r>
            <a:r>
              <a:rPr lang="ru-RU" sz="28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бонсай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5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35696" y="1"/>
            <a:ext cx="827908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Яблоня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5580831"/>
            <a:ext cx="477391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На </a:t>
            </a:r>
            <a:r>
              <a:rPr lang="ru-RU" sz="2400" b="1" kern="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бонсай</a:t>
            </a:r>
            <a:r>
              <a:rPr lang="ru-RU" sz="2400" b="1" kern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яблоне растет полноразмерное яблоко.</a:t>
            </a:r>
            <a:endParaRPr lang="en-US" sz="2400" b="1" kern="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8" y="260648"/>
            <a:ext cx="6359377" cy="635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444208" y="564888"/>
            <a:ext cx="24833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Яблоня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плодами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02922" y="2304812"/>
            <a:ext cx="26745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lnSpc>
                <a:spcPct val="200000"/>
              </a:lnSpc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Дерево, радующее глаз и не </a:t>
            </a: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сложное</a:t>
            </a:r>
          </a:p>
          <a:p>
            <a:pPr algn="r" eaLnBrk="1" hangingPunct="1">
              <a:lnSpc>
                <a:spcPct val="200000"/>
              </a:lnSpc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 уходе.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044327"/>
            <a:ext cx="32352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Фикус.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Его </a:t>
            </a:r>
            <a:r>
              <a:rPr lang="ru-RU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Родина </a:t>
            </a:r>
            <a:r>
              <a:rPr lang="ru-RU" sz="2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-– </a:t>
            </a:r>
            <a:r>
              <a:rPr lang="ru-RU" sz="24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леса южно-восточной части Азии, юга Китая и северной части Австралии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00192" y="2368150"/>
            <a:ext cx="26745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2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Название растения основано на внешней характеристике его плода. Он очень мал: едва достигает сантиметра. </a:t>
            </a:r>
            <a:endParaRPr lang="en-US" sz="2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1077</TotalTime>
  <Words>327</Words>
  <Application>Microsoft Office PowerPoint</Application>
  <PresentationFormat>Экран (4:3)</PresentationFormat>
  <Paragraphs>60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77</cp:revision>
  <dcterms:created xsi:type="dcterms:W3CDTF">2016-01-10T12:56:23Z</dcterms:created>
  <dcterms:modified xsi:type="dcterms:W3CDTF">2017-05-30T06:56:40Z</dcterms:modified>
</cp:coreProperties>
</file>