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7" r:id="rId5"/>
    <p:sldId id="271" r:id="rId6"/>
    <p:sldId id="269" r:id="rId7"/>
    <p:sldId id="260" r:id="rId8"/>
    <p:sldId id="261" r:id="rId9"/>
    <p:sldId id="272" r:id="rId10"/>
    <p:sldId id="262" r:id="rId11"/>
    <p:sldId id="263" r:id="rId12"/>
    <p:sldId id="274" r:id="rId13"/>
    <p:sldId id="264" r:id="rId14"/>
    <p:sldId id="26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Подготовила материал: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Трифонова Людмила Петровна,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учитель ИЗО,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мхк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религии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арефинская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сош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Нижегородская область.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1000108"/>
            <a:ext cx="7772400" cy="1428760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        </a:t>
            </a:r>
            <a:r>
              <a:rPr lang="ru-RU" sz="4800" b="1" dirty="0" smtClean="0">
                <a:solidFill>
                  <a:srgbClr val="C00000"/>
                </a:solidFill>
              </a:rPr>
              <a:t>Религии первобытных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</a:rPr>
              <a:t>людей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Фетишизм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вера в магические свойства предметов: куски дерева, различные фигурки, камни, амулеты и т. п.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Фетиш</a:t>
            </a:r>
            <a:r>
              <a:rPr lang="ru-RU" b="1" i="1" dirty="0" smtClean="0"/>
              <a:t> – это предмет, наделенный человеком таинственной, </a:t>
            </a:r>
            <a:r>
              <a:rPr lang="ru-RU" b="1" i="1" dirty="0" err="1" smtClean="0"/>
              <a:t>чудодейст-венной</a:t>
            </a:r>
            <a:r>
              <a:rPr lang="ru-RU" b="1" i="1" dirty="0" smtClean="0"/>
              <a:t> силой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ezbaderevo.ru/images/lovec_s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6298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унгирь_Лоша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541159" cy="2428892"/>
          </a:xfrm>
        </p:spPr>
      </p:pic>
      <p:pic>
        <p:nvPicPr>
          <p:cNvPr id="5" name="Рисунок 4" descr="Подве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928934"/>
            <a:ext cx="2786082" cy="373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Первобытная магия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71934" y="2145656"/>
            <a:ext cx="478304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агия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это обряды и действия, связанные                    с верою и возможностью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сверхестественного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влияния на окружающий мир.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http://dreamworlds.ru/uploads/posts/2009-08/1250079715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64333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Шаманизм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dreamworlds.ru/uploads/posts/2009-05/1242145616_66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525465" cy="5357850"/>
          </a:xfrm>
          <a:prstGeom prst="rect">
            <a:avLst/>
          </a:prstGeom>
          <a:noFill/>
        </p:spPr>
      </p:pic>
      <p:pic>
        <p:nvPicPr>
          <p:cNvPr id="8196" name="Picture 4" descr="http://overtone.ru/images/pictures/aiportr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57514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Камлание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img-2008-01.photosight.ru/14/2502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75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Учебник. Религии России. Часть 1: учебное пособие для учащихся общеобразовательных школ / авт. – сост. В.К.Романовский, Л.А.Гончар; под общ. ред. В.К.Романовского. – Нижний Новгород: Нижегородский институт </a:t>
            </a:r>
            <a:r>
              <a:rPr lang="ru-RU" sz="2400" smtClean="0"/>
              <a:t>развития образования, 2013.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Тотемизм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Папины Документы\РЕЛИГИИ РОССИИ\Рисунки\2. Ранние формы религии\Альтамира. Биз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93497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апины Документы\РЕЛИГИИ РОССИИ\Рисунки\2. Ранние формы религии\Альтамира. Росписи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28260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хота на оленей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14289"/>
            <a:ext cx="4855002" cy="6502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тем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08345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Тотем</a:t>
            </a:r>
            <a:r>
              <a:rPr lang="ru-RU" b="1" i="1" dirty="0" smtClean="0"/>
              <a:t> – это животное и растение, которое первобытные люди считали своим мифическим предком и защитником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Тотемизм</a:t>
            </a:r>
            <a:r>
              <a:rPr lang="ru-RU" b="1" i="1" dirty="0" smtClean="0"/>
              <a:t> – это обряды и верования, связанные с поклонением древнего человека животным и растениям как своим мифическим предкам и защитникам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Анимизм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бщение с духом пре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071546"/>
            <a:ext cx="7072362" cy="5304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757362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Анимизм</a:t>
            </a:r>
            <a:r>
              <a:rPr lang="ru-RU" b="1" i="1" dirty="0" smtClean="0"/>
              <a:t> – это обряды и верования, основанные на вере в существование духов и душ, населяющих мир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400052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Погребальный культ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071678"/>
            <a:ext cx="400052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 предков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071810"/>
            <a:ext cx="400052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Аграрный культ</a:t>
            </a:r>
            <a:endParaRPr lang="ru-RU" dirty="0"/>
          </a:p>
        </p:txBody>
      </p:sp>
      <p:pic>
        <p:nvPicPr>
          <p:cNvPr id="13314" name="Picture 2" descr="Захоронение неандертальца в пещере Эс-Схул (Палест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6879" y="3391533"/>
            <a:ext cx="3496965" cy="2714644"/>
          </a:xfrm>
          <a:prstGeom prst="rect">
            <a:avLst/>
          </a:prstGeom>
          <a:noFill/>
        </p:spPr>
      </p:pic>
      <p:pic>
        <p:nvPicPr>
          <p:cNvPr id="13316" name="Picture 4" descr="http://zuvashi1.narod.ru/z26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71942"/>
            <a:ext cx="362478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ольмен. Геленджи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3" y="1500174"/>
            <a:ext cx="4497507" cy="3357586"/>
          </a:xfrm>
          <a:prstGeom prst="rect">
            <a:avLst/>
          </a:prstGeom>
        </p:spPr>
      </p:pic>
      <p:pic>
        <p:nvPicPr>
          <p:cNvPr id="10" name="Рисунок 9" descr="DSCN1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3708763" cy="495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                                       Подготовила материал:                                                                       Трифонова Людмила Петровна,                                                                       учитель ИЗО, мхк, религии россии,                                                                       мбоу  арефинская сош,                                                                       Нижегородская область.</vt:lpstr>
      <vt:lpstr>Тотемизм</vt:lpstr>
      <vt:lpstr>Слайд 3</vt:lpstr>
      <vt:lpstr>Слайд 4</vt:lpstr>
      <vt:lpstr>Слайд 5</vt:lpstr>
      <vt:lpstr>Слайд 6</vt:lpstr>
      <vt:lpstr>Анимизм</vt:lpstr>
      <vt:lpstr>Слайд 8</vt:lpstr>
      <vt:lpstr>Слайд 9</vt:lpstr>
      <vt:lpstr>Фетишизм</vt:lpstr>
      <vt:lpstr>Слайд 11</vt:lpstr>
      <vt:lpstr>Слайд 12</vt:lpstr>
      <vt:lpstr>Первобытная магия</vt:lpstr>
      <vt:lpstr>Шаманизм</vt:lpstr>
      <vt:lpstr>Камлание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Религии первобытных людей </dc:title>
  <cp:lastModifiedBy>User</cp:lastModifiedBy>
  <cp:revision>14</cp:revision>
  <dcterms:modified xsi:type="dcterms:W3CDTF">2017-06-14T06:44:56Z</dcterms:modified>
</cp:coreProperties>
</file>