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7" r:id="rId2"/>
    <p:sldId id="256" r:id="rId3"/>
    <p:sldId id="259" r:id="rId4"/>
    <p:sldId id="258" r:id="rId5"/>
    <p:sldId id="290" r:id="rId6"/>
    <p:sldId id="260" r:id="rId7"/>
    <p:sldId id="261" r:id="rId8"/>
    <p:sldId id="272" r:id="rId9"/>
    <p:sldId id="265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7" d="100"/>
          <a:sy n="57" d="100"/>
        </p:scale>
        <p:origin x="-142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C0246-FB81-40DE-8E58-4ADB889B0ED6}" type="datetimeFigureOut">
              <a:rPr lang="ru-RU" smtClean="0"/>
              <a:t>18.06.2017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79090-06AE-4DFB-9B9A-CA4683EC1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07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9090-06AE-4DFB-9B9A-CA4683EC1B4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532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9090-06AE-4DFB-9B9A-CA4683EC1B4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851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hyperlink" Target="https://www.baby.ru/blogs/post/248340962-138080393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legal/fotki_termsofus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Рисунок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71"/>
            <a:ext cx="9141474" cy="685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5721" y="1635190"/>
            <a:ext cx="8954989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Интерактивная г</a:t>
            </a:r>
            <a:r>
              <a:rPr lang="ru-RU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алерея звукоподражаний </a:t>
            </a:r>
          </a:p>
          <a:p>
            <a:pPr algn="ctr"/>
            <a:r>
              <a:rPr lang="ru-RU" sz="4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для дошкольников</a:t>
            </a:r>
            <a:endParaRPr lang="ru-RU" sz="40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8086" y="4357713"/>
            <a:ext cx="8856685" cy="18774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6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9211" y="188640"/>
            <a:ext cx="8838828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Угадай, </a:t>
            </a:r>
          </a:p>
          <a:p>
            <a:pPr algn="ctr"/>
            <a:r>
              <a:rPr lang="ru-RU" sz="4400" b="1" spc="5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кто как говорит?</a:t>
            </a:r>
            <a:endParaRPr lang="ru-RU" sz="4400" b="1" spc="50" dirty="0" smtClean="0">
              <a:ln w="11430"/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3" y="1052736"/>
            <a:ext cx="143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Источник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1" y="1844824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Стихи для звукоподражания для самых маленьких </a:t>
            </a:r>
            <a:r>
              <a:rPr lang="en-US" dirty="0">
                <a:hlinkClick r:id="rId2"/>
              </a:rPr>
              <a:t>https://www.baby.ru/blogs/post/248340962-138080393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Изображения взяты на сайте    </a:t>
            </a:r>
            <a:r>
              <a:rPr lang="ru-RU" u="sng" dirty="0">
                <a:hlinkClick r:id="rId3"/>
              </a:rPr>
              <a:t>http://yandex.ru</a:t>
            </a:r>
            <a:r>
              <a:rPr lang="ru-RU" u="sng" dirty="0"/>
              <a:t>	</a:t>
            </a:r>
            <a:endParaRPr lang="ru-RU" dirty="0"/>
          </a:p>
          <a:p>
            <a:r>
              <a:rPr lang="ru-RU" dirty="0"/>
              <a:t>Условия использования сайта </a:t>
            </a:r>
            <a:r>
              <a:rPr lang="ru-RU" u="sng" dirty="0">
                <a:hlinkClick r:id="rId4"/>
              </a:rPr>
              <a:t>https://yandex.ru/legal/fotki_termsofuse/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246"/>
            <a:ext cx="9144001" cy="683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275857" y="2060848"/>
            <a:ext cx="5868143" cy="244827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Ищут зернышки подружки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 хохолками на макушке.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От крыльца недалеко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Раздается __________________</a:t>
            </a:r>
            <a:endParaRPr lang="en-US" sz="24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698341" y="3805857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КО-КО-КО</a:t>
            </a: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!</a:t>
            </a:r>
            <a:endParaRPr lang="ru-RU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69326" y="478603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6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764269" y="2043514"/>
            <a:ext cx="6272227" cy="244827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 реки сидит лягушка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на солнце греет брюшко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 траве видна едва,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Слышно только: ____________</a:t>
            </a:r>
            <a:endParaRPr lang="en-US" sz="24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92474" y="3933056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4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КВА-КВА-КВА!</a:t>
            </a:r>
            <a:endParaRPr lang="ru-RU" sz="2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91" y="0"/>
            <a:ext cx="91536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131840" y="2063761"/>
            <a:ext cx="5868143" cy="244827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Колокольчиком звеня,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Убежала от меня.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Тает луч в вечерней тьме,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Где искать её - ____________</a:t>
            </a:r>
            <a:endParaRPr lang="en-US" sz="24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660232" y="3840350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4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МЕ-МЕ?</a:t>
            </a:r>
            <a:endParaRPr lang="ru-RU" sz="2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6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364628" y="3428999"/>
            <a:ext cx="4789040" cy="244827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Только вишня расцвела-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Прилетела в сад пчела.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Я давно за ней слежу,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Ищет мёд она - </a:t>
            </a:r>
            <a:r>
              <a:rPr lang="ru-RU" sz="24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__________</a:t>
            </a:r>
            <a:endParaRPr lang="en-US" sz="20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215093" y="5074656"/>
            <a:ext cx="192890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4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ЖУ-ЖУ!</a:t>
            </a:r>
            <a:endParaRPr lang="ru-RU" sz="2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00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" y="0"/>
            <a:ext cx="9153668" cy="68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764269" y="1653639"/>
            <a:ext cx="5868143" cy="244827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Два барашка клевер ели,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Колокольцами</a:t>
            </a: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звенели,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«Этот мне, а то тебе!»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Делят клевер - ____________</a:t>
            </a:r>
            <a:endParaRPr lang="en-US" sz="24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796136" y="3398648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БЕ-БЕ-БЕ!</a:t>
            </a:r>
            <a:endParaRPr lang="ru-RU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7" y="0"/>
            <a:ext cx="94409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442465" y="1916832"/>
            <a:ext cx="5647469" cy="33843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Что за шум, что за гам?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Что кричит ворона нам?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Может быть в лесу пожар?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Слышно только –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_______________</a:t>
            </a:r>
            <a:endParaRPr lang="en-US" sz="24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231986" y="4725144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4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КАР-КАР-КАР!</a:t>
            </a:r>
            <a:endParaRPr lang="ru-RU" sz="2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6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07704" y="1556792"/>
            <a:ext cx="6624736" cy="244827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 мышонка целый пир,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Ест мышонок вкусный сыр.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Сыру мне ещё купи!-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Просит маму он __________</a:t>
            </a:r>
            <a:endParaRPr lang="en-US" sz="24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275433" y="3301801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ПИ-ПИ!</a:t>
            </a:r>
            <a:endParaRPr lang="ru-RU" sz="28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0"/>
            <a:ext cx="943633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923929" y="1709217"/>
            <a:ext cx="5220072" cy="294391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Пятачок умылся в луже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торопится на ужин.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Отрубей я ей сварю,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Скажет мне она ___________</a:t>
            </a:r>
            <a:endParaRPr lang="en-US" sz="24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548987" y="4077072"/>
            <a:ext cx="3898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4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ХРЮ-ХРЮ !</a:t>
            </a:r>
            <a:endParaRPr lang="ru-RU" sz="2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1568</TotalTime>
  <Words>227</Words>
  <Application>Microsoft Office PowerPoint</Application>
  <PresentationFormat>Экран (4:3)</PresentationFormat>
  <Paragraphs>58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73</cp:revision>
  <dcterms:created xsi:type="dcterms:W3CDTF">2016-01-10T12:56:23Z</dcterms:created>
  <dcterms:modified xsi:type="dcterms:W3CDTF">2017-06-18T10:28:14Z</dcterms:modified>
</cp:coreProperties>
</file>