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91" r:id="rId3"/>
    <p:sldId id="259" r:id="rId4"/>
    <p:sldId id="258" r:id="rId5"/>
    <p:sldId id="290" r:id="rId6"/>
    <p:sldId id="260" r:id="rId7"/>
    <p:sldId id="261" r:id="rId8"/>
    <p:sldId id="265" r:id="rId9"/>
    <p:sldId id="26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stihi.ru/2015/12/11/59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446229" cy="68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485" y="212253"/>
            <a:ext cx="8954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Пушистое счастье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636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0" y="1144486"/>
            <a:ext cx="2365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Галерея кошек для учащихся 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5 - 9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2142" y="260648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 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0213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Леквинадзе</a:t>
            </a:r>
            <a:r>
              <a:rPr lang="ru-RU" dirty="0" smtClean="0"/>
              <a:t> Е. Пушистое счастье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www.stihi.ru/2015/12/11/5917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42" y="980728"/>
            <a:ext cx="5834939" cy="38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010" y="15809"/>
            <a:ext cx="10381414" cy="68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1179"/>
            <a:ext cx="4897495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Стихотворение</a:t>
            </a:r>
          </a:p>
          <a:p>
            <a:pPr lvl="0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«Пушистое счастье» </a:t>
            </a:r>
          </a:p>
          <a:p>
            <a:pPr lvl="0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Елены 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Леквинадзе</a:t>
            </a:r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Иллюстрации </a:t>
            </a:r>
          </a:p>
          <a:p>
            <a:pPr lvl="0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Ирины </a:t>
            </a:r>
            <a:r>
              <a:rPr lang="ru-RU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армашевой</a:t>
            </a:r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001" y="-1"/>
            <a:ext cx="988034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000" y="530120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Старик стоял, держа в руках корзину,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счастье продавал он по рублю,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Смотрело счастье на людей сквозь прутьев паутину,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 проходили мимо: - Прости, дед, тороплюсь…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61" y="0"/>
            <a:ext cx="10048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64915" y="27295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дед просил: - Возьмите счастье даром,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за него копейки не возьму…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ладони я взяла судьбы подарок,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Домой его за пазухой несу…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608" y="10090"/>
            <a:ext cx="10060059" cy="687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4758" y="1124744"/>
            <a:ext cx="46098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чувствовала как сердце счастья бьется.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Оно уткнулось носом в шею мне,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Потом лакало молоко из блюдца,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за окном ложился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тихо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снег…</a:t>
            </a: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66" y="0"/>
            <a:ext cx="938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0020" y="508518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Стоял старик, держа в руках корзину,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Клубочков счастья в ней осталось три,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Купите счастье! Не пройдите мимо!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Оно пушистое, ты только посмотри!»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81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64915" y="28854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Четыре лапы, уши, нос и хвост,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 мне приходит счастье по утрам,	У двери вечерами нетерпеливо ждет.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Ласкается, доверившись рукам…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012" y="14527"/>
            <a:ext cx="11038012" cy="69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1811" y="980728"/>
            <a:ext cx="63001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Когда-то счастье из корзины я достала,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дом, как судьбы подарок, принесла,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одиночества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оно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меня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спасало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Даря кусочек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мне  пушистого                                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тепла…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0"/>
            <a:ext cx="9797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7393" y="522920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Недавно видела - старик стоял опять,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Держал он вновь в руках свою корзину,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люди счастье не хотели покупать,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Бежали, пропуская счастье мимо…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1042</TotalTime>
  <Words>255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68</cp:revision>
  <dcterms:created xsi:type="dcterms:W3CDTF">2016-01-10T12:56:23Z</dcterms:created>
  <dcterms:modified xsi:type="dcterms:W3CDTF">2017-06-19T06:32:35Z</dcterms:modified>
</cp:coreProperties>
</file>