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7" r:id="rId2"/>
    <p:sldId id="290" r:id="rId3"/>
    <p:sldId id="261" r:id="rId4"/>
    <p:sldId id="293" r:id="rId5"/>
    <p:sldId id="265" r:id="rId6"/>
    <p:sldId id="272" r:id="rId7"/>
    <p:sldId id="262" r:id="rId8"/>
    <p:sldId id="263" r:id="rId9"/>
    <p:sldId id="266" r:id="rId10"/>
    <p:sldId id="267" r:id="rId11"/>
    <p:sldId id="269" r:id="rId12"/>
    <p:sldId id="289" r:id="rId13"/>
    <p:sldId id="292" r:id="rId14"/>
    <p:sldId id="296" r:id="rId15"/>
    <p:sldId id="297" r:id="rId16"/>
    <p:sldId id="298" r:id="rId17"/>
    <p:sldId id="29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C0246-FB81-40DE-8E58-4ADB889B0ED6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79090-06AE-4DFB-9B9A-CA4683EC1B4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073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32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79090-06AE-4DFB-9B9A-CA4683EC1B4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49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s://inima.org/2017/04/26/interesnye-fakty-o-pionah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7" y="1226071"/>
            <a:ext cx="8136904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Познавательная история про сей цветок</a:t>
            </a:r>
          </a:p>
          <a:p>
            <a:pPr algn="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 приглашением </a:t>
            </a:r>
          </a:p>
          <a:p>
            <a:pPr algn="r"/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в галерею натюрмортов с пионами</a:t>
            </a:r>
          </a:p>
          <a:p>
            <a:pPr algn="r"/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д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ля учащихся </a:t>
            </a:r>
            <a:r>
              <a:rPr lang="ru-RU" b="1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-11 классов</a:t>
            </a:r>
            <a:r>
              <a:rPr lang="ru-RU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b="1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3657" y="4719878"/>
            <a:ext cx="8856685" cy="212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7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2586" y="188640"/>
            <a:ext cx="8379854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sz="3200" b="1" spc="50" dirty="0" smtClean="0">
                <a:ln w="11430"/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Цветочная фея, </a:t>
            </a:r>
          </a:p>
          <a:p>
            <a:pPr algn="r"/>
            <a:r>
              <a:rPr lang="ru-RU" sz="3200" b="1" spc="50" dirty="0" smtClean="0">
                <a:ln w="11430"/>
                <a:solidFill>
                  <a:srgbClr val="FF0066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 не просто пион</a:t>
            </a:r>
            <a:endParaRPr lang="ru-RU" sz="3200" b="1" spc="50" dirty="0" smtClean="0">
              <a:ln w="11430"/>
              <a:solidFill>
                <a:srgbClr val="FF0066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334"/>
            <a:ext cx="9144000" cy="6875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703212" y="1709896"/>
            <a:ext cx="21602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Пион — цветок императора, поскольку считалось, что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его не касаются никакие насекомые, кроме пчелы.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67544" y="1268760"/>
            <a:ext cx="827908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“Despite </a:t>
            </a:r>
            <a:r>
              <a:rPr lang="en-US" sz="3200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the _______________ , </a:t>
            </a: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live like it's spring.” </a:t>
            </a:r>
          </a:p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― Lilly Pulitzer</a:t>
            </a:r>
            <a:endParaRPr lang="en-US" sz="2800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139952" y="877132"/>
            <a:ext cx="3898656" cy="79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40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forecast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41099" y="4797152"/>
            <a:ext cx="2226250" cy="16619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spc="50" dirty="0" err="1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preditions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weather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r>
              <a:rPr lang="en-US" sz="2800" i="1" spc="50" dirty="0" smtClean="0">
                <a:ln w="11430"/>
                <a:solidFill>
                  <a:srgbClr val="008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forecast</a:t>
            </a:r>
            <a:endParaRPr lang="ru-RU" sz="2800" i="1" spc="50" dirty="0" smtClean="0">
              <a:ln w="11430"/>
              <a:solidFill>
                <a:srgbClr val="008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endParaRPr lang="ru-RU" i="1" dirty="0">
              <a:solidFill>
                <a:srgbClr val="008000"/>
              </a:solidFill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8975" y="0"/>
            <a:ext cx="93229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923991"/>
            <a:ext cx="28438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Если вы до сих пор считали подсолнечник самым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большим цветком, то самое время развеять этот миф.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Некоторые сорта пионов могут достигать в диаметре до 25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сантиметров.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5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023" cy="688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9512" y="2781867"/>
            <a:ext cx="323907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Разводчики пионов насчитывали, что в момент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распускания всех бутонов, один куст пиона способен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порадовать окружающих огромными цветками, количество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которых будет от 50 до 100 бутонов. Это, действительно,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рекорд среди многих других цветов.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2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9" y="10732"/>
            <a:ext cx="9136724" cy="6847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794" y="260648"/>
            <a:ext cx="575935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Пионы по форме, в зависимости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от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сорта бывают</a:t>
            </a:r>
          </a:p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розовидные, махровые и шаровидные.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524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28185" y="2636912"/>
            <a:ext cx="271860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Есть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мнение, что в Россию их завез Петр 1.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Тогда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их различали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просто – виды с обычными цветками использовали в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лечебных целях, махровые сорта выращивали для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декоративного использования.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7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794" y="2146105"/>
            <a:ext cx="39591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Удивительно, но простому народу не разрешалось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выращивать пионы у себя в саду. Это был очень дорогой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цветок, и до сих пор он считается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символом </a:t>
            </a: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богатства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знатности. В наше время подарить его означает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пожелание добра и благополучия.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9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80794" y="2564904"/>
            <a:ext cx="395915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Считается, что в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свадебном букете должны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обязательно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присутствовать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эти </a:t>
            </a: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пышные </a:t>
            </a: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цветы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 символизирующие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счастливую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жизнь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счастливый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брак, хорошее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здоровье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преданность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процветание.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07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23" y="0"/>
            <a:ext cx="91708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187624" y="2210143"/>
            <a:ext cx="780070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За всю историю пионы считались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«добрыми» цветами. Они излечивали, утоляли страдания,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приносили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счастье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Наверное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,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Именно</a:t>
            </a: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благодаря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этому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они и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продолжают </a:t>
            </a: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оставаться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одними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из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самых любимых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цветов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 мире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656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3" y="1052736"/>
            <a:ext cx="14302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Источник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1" y="1844824"/>
            <a:ext cx="8424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Интересные факты о пионах </a:t>
            </a:r>
            <a:r>
              <a:rPr lang="en-US" dirty="0">
                <a:hlinkClick r:id="rId2"/>
              </a:rPr>
              <a:t>https://inima.org/2017/04/26/interesnye-fakty-o-pionah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  <a:p>
            <a:r>
              <a:rPr lang="ru-RU" dirty="0"/>
              <a:t>Изображения взяты на сайте    </a:t>
            </a:r>
            <a:r>
              <a:rPr lang="ru-RU" u="sng" dirty="0">
                <a:hlinkClick r:id="rId3"/>
              </a:rPr>
              <a:t>http://yandex.ru</a:t>
            </a:r>
            <a:r>
              <a:rPr lang="ru-RU" u="sng" dirty="0"/>
              <a:t>	</a:t>
            </a:r>
            <a:endParaRPr lang="ru-RU" dirty="0"/>
          </a:p>
          <a:p>
            <a:r>
              <a:rPr lang="ru-RU" dirty="0"/>
              <a:t>Условия использования сайта </a:t>
            </a:r>
            <a:r>
              <a:rPr lang="ru-RU" u="sng" dirty="0">
                <a:hlinkClick r:id="rId4"/>
              </a:rPr>
              <a:t>https://yandex.ru/legal/fotki_termsofuse/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20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3" y="2793236"/>
            <a:ext cx="360040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Есть несколько версий названия пиона. Одна говорит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: название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берет начало от легендарного врача Пеана.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Этот человек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излечивал не только людей, но и богов,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которые получили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серьезные раны в сражениях. Другая: что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цветок назван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 честь </a:t>
            </a:r>
            <a:r>
              <a:rPr lang="ru-RU" sz="240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Пионии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местности в Греции,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где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раньше,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он рос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 диком виде.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0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52" y="-1777"/>
            <a:ext cx="9146369" cy="6859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2135" y="2792347"/>
            <a:ext cx="305734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Многие народы верили в </a:t>
            </a:r>
            <a:r>
              <a:rPr lang="ru-RU" sz="2400" dirty="0" err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сверхспособность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 этих цветков</a:t>
            </a:r>
          </a:p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лечить разные недуги. Так, древние греки считали, что</a:t>
            </a:r>
          </a:p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пионы способны исцелять 20 болезней.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Поэтому </a:t>
            </a: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не было </a:t>
            </a: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одного монастырского сада, в котором не росли </a:t>
            </a:r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бы </a:t>
            </a: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пионы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.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" y="-22734"/>
            <a:ext cx="9121538" cy="68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0795" y="2146105"/>
            <a:ext cx="266429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b="0" dirty="0">
                <a:solidFill>
                  <a:srgbClr val="0000FF"/>
                </a:solidFill>
                <a:latin typeface="Arial"/>
              </a:rPr>
              <a:t>Вплоть </a:t>
            </a:r>
            <a:endParaRPr lang="ru-RU" sz="2400" b="0" dirty="0" smtClean="0">
              <a:solidFill>
                <a:srgbClr val="0000FF"/>
              </a:solidFill>
              <a:latin typeface="Arial"/>
            </a:endParaRPr>
          </a:p>
          <a:p>
            <a:pPr algn="l"/>
            <a:r>
              <a:rPr lang="ru-RU" sz="2400" b="0" dirty="0" smtClean="0">
                <a:solidFill>
                  <a:srgbClr val="0000FF"/>
                </a:solidFill>
                <a:latin typeface="Arial"/>
              </a:rPr>
              <a:t>до </a:t>
            </a:r>
            <a:r>
              <a:rPr lang="ru-RU" sz="2400" b="0" dirty="0">
                <a:solidFill>
                  <a:srgbClr val="0000FF"/>
                </a:solidFill>
                <a:latin typeface="Arial"/>
              </a:rPr>
              <a:t>1800х</a:t>
            </a:r>
          </a:p>
          <a:p>
            <a:pPr algn="l"/>
            <a:r>
              <a:rPr lang="ru-RU" sz="2400" b="0" dirty="0">
                <a:solidFill>
                  <a:srgbClr val="0000FF"/>
                </a:solidFill>
                <a:latin typeface="Arial"/>
              </a:rPr>
              <a:t>годов такие цветы</a:t>
            </a:r>
          </a:p>
          <a:p>
            <a:pPr algn="l"/>
            <a:r>
              <a:rPr lang="ru-RU" sz="2400" b="0" dirty="0">
                <a:solidFill>
                  <a:srgbClr val="0000FF"/>
                </a:solidFill>
                <a:latin typeface="Arial"/>
              </a:rPr>
              <a:t>использовались только как лекарственные растения,</a:t>
            </a:r>
          </a:p>
          <a:p>
            <a:pPr algn="l"/>
            <a:r>
              <a:rPr lang="ru-RU" sz="2400" b="0" dirty="0">
                <a:solidFill>
                  <a:srgbClr val="0000FF"/>
                </a:solidFill>
                <a:latin typeface="Arial"/>
              </a:rPr>
              <a:t>некоторые </a:t>
            </a:r>
            <a:endParaRPr lang="ru-RU" sz="2400" b="0" dirty="0" smtClean="0">
              <a:solidFill>
                <a:srgbClr val="0000FF"/>
              </a:solidFill>
              <a:latin typeface="Arial"/>
            </a:endParaRPr>
          </a:p>
          <a:p>
            <a:pPr algn="l"/>
            <a:r>
              <a:rPr lang="ru-RU" sz="2400" b="0" dirty="0" smtClean="0">
                <a:solidFill>
                  <a:srgbClr val="0000FF"/>
                </a:solidFill>
                <a:latin typeface="Arial"/>
              </a:rPr>
              <a:t>сорта </a:t>
            </a:r>
            <a:r>
              <a:rPr lang="ru-RU" sz="2400" b="0" dirty="0">
                <a:solidFill>
                  <a:srgbClr val="0000FF"/>
                </a:solidFill>
                <a:latin typeface="Arial"/>
              </a:rPr>
              <a:t>– как приправа </a:t>
            </a:r>
            <a:endParaRPr lang="ru-RU" sz="2400" b="0" dirty="0" smtClean="0">
              <a:solidFill>
                <a:srgbClr val="0000FF"/>
              </a:solidFill>
              <a:latin typeface="Arial"/>
            </a:endParaRPr>
          </a:p>
          <a:p>
            <a:pPr algn="l"/>
            <a:r>
              <a:rPr lang="ru-RU" sz="2400" b="0" dirty="0" smtClean="0">
                <a:solidFill>
                  <a:srgbClr val="0000FF"/>
                </a:solidFill>
                <a:latin typeface="Arial"/>
              </a:rPr>
              <a:t>к </a:t>
            </a:r>
            <a:r>
              <a:rPr lang="ru-RU" sz="2400" b="0" dirty="0">
                <a:solidFill>
                  <a:srgbClr val="0000FF"/>
                </a:solidFill>
                <a:latin typeface="Arial"/>
              </a:rPr>
              <a:t>пище.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96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197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0794" y="0"/>
            <a:ext cx="878369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Японское название пионов переводится как «лекарство</a:t>
            </a:r>
          </a:p>
          <a:p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из Китая», а сами китайцы до сих пор с уважением</a:t>
            </a:r>
          </a:p>
          <a:p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относятся к цветку и зовут его «цветочной феей».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36" y="0"/>
            <a:ext cx="915910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70959" y="2564904"/>
            <a:ext cx="237498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 Китае пион зовут «цветком двадцати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дней».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Это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название появилось благодаря способности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лепесткам пиона не вянуть практически три недели.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343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8827" y="2492896"/>
            <a:ext cx="273502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Почти все лекари древнего мира готовили целебные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снадобья из корня этого цветка. И по сей день хорошо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известна настойка корней пиона, которая обладает</a:t>
            </a:r>
          </a:p>
          <a:p>
            <a:pPr algn="l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успокаивающим свойством, помогает при нарушениях сна.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\Desktop\пп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0794" y="2793236"/>
            <a:ext cx="251899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Пионы считаются одними из самых старейших</a:t>
            </a:r>
          </a:p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окультуренных растений.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Ведь </a:t>
            </a: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человеку </a:t>
            </a: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они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известны уже</a:t>
            </a:r>
          </a:p>
          <a:p>
            <a:pPr algn="l"/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более </a:t>
            </a:r>
            <a:endParaRPr lang="ru-RU" sz="2400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l"/>
            <a:r>
              <a:rPr lang="ru-RU" sz="24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2000 </a:t>
            </a:r>
            <a:r>
              <a:rPr lang="ru-RU" sz="240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лет.</a:t>
            </a:r>
            <a:endParaRPr lang="ru-RU" sz="24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32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843808" y="1484784"/>
            <a:ext cx="5986928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На сегодняшний день насчитывают примерно </a:t>
            </a:r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4500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сортов этого цветка. Популярность пионов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достигла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своего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максимума в штате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Индиана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.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Именно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там,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1957 году,</a:t>
            </a:r>
          </a:p>
          <a:p>
            <a:pPr algn="r"/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цветок стал </a:t>
            </a:r>
            <a:endParaRPr lang="ru-RU" sz="24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</a:endParaRP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символом </a:t>
            </a:r>
          </a:p>
          <a:p>
            <a:pPr algn="r"/>
            <a:r>
              <a:rPr lang="ru-RU" sz="24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всего </a:t>
            </a:r>
            <a:r>
              <a:rPr lang="ru-RU" sz="24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</a:rPr>
              <a:t>штата.</a:t>
            </a:r>
            <a:endParaRPr lang="ru-RU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2003</TotalTime>
  <Words>570</Words>
  <Application>Microsoft Office PowerPoint</Application>
  <PresentationFormat>Экран (4:3)</PresentationFormat>
  <Paragraphs>121</Paragraphs>
  <Slides>18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92</cp:revision>
  <dcterms:created xsi:type="dcterms:W3CDTF">2016-01-10T12:56:23Z</dcterms:created>
  <dcterms:modified xsi:type="dcterms:W3CDTF">2017-07-06T13:03:49Z</dcterms:modified>
</cp:coreProperties>
</file>