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58" r:id="rId3"/>
    <p:sldId id="260" r:id="rId4"/>
    <p:sldId id="290" r:id="rId5"/>
    <p:sldId id="261" r:id="rId6"/>
    <p:sldId id="265" r:id="rId7"/>
    <p:sldId id="272" r:id="rId8"/>
    <p:sldId id="262" r:id="rId9"/>
    <p:sldId id="263" r:id="rId10"/>
    <p:sldId id="268" r:id="rId11"/>
    <p:sldId id="270" r:id="rId12"/>
    <p:sldId id="267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9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amsebeturist.net/rossiya/sankt-peterburg/muzej-shokolada-v-sankt-peterburge.html" TargetMode="External"/><Relationship Id="rId2" Type="http://schemas.openxmlformats.org/officeDocument/2006/relationships/hyperlink" Target="http://f-journal.ru/muzei-shokolad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nividi.ru/node/2675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" y="-21250"/>
            <a:ext cx="9296284" cy="687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9680" y="1052736"/>
            <a:ext cx="2939360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Экскурсия </a:t>
            </a:r>
          </a:p>
          <a:p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музеи </a:t>
            </a:r>
          </a:p>
          <a:p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околада для учащихся 6-11 классов</a:t>
            </a:r>
            <a:endParaRPr lang="ru-RU" sz="2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488" y="4365104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924" y="167516"/>
            <a:ext cx="88388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8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Шоколадный рай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"/>
            <a:ext cx="9140505" cy="68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5229200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«Сладкий музей» — так называют в народе эту достопримечательности Праги. Неприметный небольшой музей находиться в центре Праги. В музее шоколада Праги </a:t>
            </a:r>
            <a:r>
              <a:rPr lang="ru-RU" sz="2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коллекции старых </a:t>
            </a:r>
            <a:r>
              <a:rPr lang="ru-RU" sz="2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упаковок и оберток от </a:t>
            </a:r>
            <a:r>
              <a:rPr lang="ru-RU" sz="2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шоколада  </a:t>
            </a:r>
            <a:r>
              <a:rPr lang="ru-RU" sz="2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представлена и наша «Алёнка</a:t>
            </a:r>
            <a:r>
              <a:rPr lang="ru-RU" sz="2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».</a:t>
            </a:r>
            <a:endParaRPr lang="en-US" sz="1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801" y="2606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Таблички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на экспонатах написаны на трёх языках, в том числе и на 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русском.</a:t>
            </a: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883687"/>
            <a:ext cx="91439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Это один из самых необычных музеев шоколада в мире, во-первых, из-за богатства своей экспозиции, во-вторых из-за необычной формы здания музея. Фасад напоминает не то какую-то птицу, не то космический корабль. Снаружи здание красное, в внутри белое. Имеется зал с сидениями в форме шоколадных плиток, где посетителям рассказывают об истории шоколада и развитии шоколадной промышленности.</a:t>
            </a:r>
            <a:endParaRPr lang="en-US" sz="1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92" y="223080"/>
            <a:ext cx="846946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Музей шоколада </a:t>
            </a:r>
            <a:r>
              <a:rPr lang="ru-RU" sz="2800" b="1" cap="all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Nestle</a:t>
            </a:r>
            <a:r>
              <a:rPr lang="ru-RU" sz="28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в Мехико</a:t>
            </a: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33" b="11504"/>
          <a:stretch/>
        </p:blipFill>
        <p:spPr bwMode="auto">
          <a:xfrm>
            <a:off x="-79317" y="0"/>
            <a:ext cx="92233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37359" y="2157633"/>
            <a:ext cx="866031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/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Мексика считается родиной шоколада. Именно отсюда в начале XVI века </a:t>
            </a:r>
            <a:r>
              <a:rPr lang="ru-RU" sz="2400" dirty="0" err="1">
                <a:ln/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Эрнан</a:t>
            </a:r>
            <a:r>
              <a:rPr lang="ru-RU" sz="2400" dirty="0">
                <a:ln/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 Кортес привез рецепт напитка из тертого какао, ванили и меда, который ацтеки называли «</a:t>
            </a:r>
            <a:r>
              <a:rPr lang="ru-RU" sz="2400" dirty="0" err="1">
                <a:ln/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шоколатль</a:t>
            </a:r>
            <a:r>
              <a:rPr lang="ru-RU" sz="2400" dirty="0">
                <a:ln/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». Европейцы добавили в него молоко и сахар, получив рецепт современного шоколада. Сегодня шоколад, наряду с текилой и сомбреро, является одним из символов, с которыми ассоциируется Мексика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/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dirty="0">
              <a:ln/>
              <a:solidFill>
                <a:schemeClr val="accent3"/>
              </a:solidFill>
              <a:effectLst/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dirty="0" smtClean="0">
              <a:ln/>
              <a:solidFill>
                <a:schemeClr val="accent3"/>
              </a:solidFill>
              <a:effectLst/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dirty="0" smtClean="0">
              <a:ln/>
              <a:solidFill>
                <a:schemeClr val="accent3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481" y="3645024"/>
            <a:ext cx="4572000" cy="30115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Свыше 2 тысяч проб шоколада на стене музея «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Mucho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»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Мехико.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" y="41348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216196"/>
            <a:ext cx="91439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Alprose</a:t>
            </a: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- швейцарский музей в маленьком городке. Выставка не очень обширная, особенное внимание туристов может привлечь огромная скульптура шоколадной коровы. Выставка познакомит с основными событиями в истории развития шоколада, а также позволит попробовать самые вкусные сорта, изготовленные в Швейцарии.</a:t>
            </a:r>
            <a:endParaRPr lang="en-US" sz="1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0485"/>
            <a:ext cx="893892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Музей </a:t>
            </a:r>
            <a:r>
              <a:rPr lang="ru-RU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шоколада</a:t>
            </a:r>
            <a:r>
              <a:rPr lang="ru-RU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Alprose</a:t>
            </a:r>
            <a:r>
              <a:rPr lang="ru-RU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 в </a:t>
            </a:r>
            <a:r>
              <a:rPr lang="ru-RU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Каслано</a:t>
            </a:r>
            <a:endParaRPr lang="ru-RU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883687"/>
            <a:ext cx="91439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Музей шоколада </a:t>
            </a:r>
            <a:r>
              <a:rPr lang="ru-RU" sz="20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Wilbur</a:t>
            </a: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в </a:t>
            </a:r>
            <a:r>
              <a:rPr lang="ru-RU" sz="20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Лититце</a:t>
            </a: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(США) содержит уникальную коллекцию порядка 150 антикварных фарфоровых горшочков, которые вручную расписаны шоколадом.</a:t>
            </a:r>
            <a:endParaRPr lang="en-US" sz="1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214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Музей шоколада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Wilbur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в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Лититце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штата Пенсильвания, США</a:t>
            </a:r>
          </a:p>
        </p:txBody>
      </p:sp>
    </p:spTree>
    <p:extLst>
      <p:ext uri="{BB962C8B-B14F-4D97-AF65-F5344CB8AC3E}">
        <p14:creationId xmlns:p14="http://schemas.microsoft.com/office/powerpoint/2010/main" val="16498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97" y="-22947"/>
            <a:ext cx="9174596" cy="68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0597" y="5301208"/>
            <a:ext cx="91439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Главный </a:t>
            </a: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экспонат, который никого не оставляет равнодушным и особенно любим детьми, – действующий шоколадный трамвай, стилизованный под XIX век в Сан-Франциско. Помимо традиционного знакомства с историей лакомства в музее предлагают провести дегустацию шоколада с необычными вкусами: женьшеня</a:t>
            </a:r>
            <a: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манго и зеленого чая.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77" y="1224390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Это единственный музей шоколада в Азии. Здание построено базальта – вулканической породы и напоминает замок в европейском стиле. Здесь представлен шоколад из всех уголков планеты разной формы и размеров. 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28" y="66502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МУЗЕЙ ШОКОЛАДА НА ОСТРОВЕ ЧЕДЖУДО,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ЮЖНАЯ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КОРЕЯ</a:t>
            </a:r>
          </a:p>
        </p:txBody>
      </p:sp>
    </p:spTree>
    <p:extLst>
      <p:ext uri="{BB962C8B-B14F-4D97-AF65-F5344CB8AC3E}">
        <p14:creationId xmlns:p14="http://schemas.microsoft.com/office/powerpoint/2010/main" val="18091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" y="-1351"/>
            <a:ext cx="9297157" cy="68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883687"/>
            <a:ext cx="91439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Открытие музея шоколада в Санкт-Петербурге произошло в 2003 году. И практически сразу он завоевал любовь и популярность как у жителей города, так и у приезжих туристов. Изначально произошло открытие в Строгановском дворце. Впоследствии были открыты </a:t>
            </a:r>
            <a:endParaRPr lang="ru-RU" sz="2400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еще </a:t>
            </a:r>
            <a:r>
              <a:rPr lang="ru-RU" sz="2400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три филиала магазина</a:t>
            </a:r>
            <a:r>
              <a:rPr lang="ru-RU" sz="2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991" y="0"/>
            <a:ext cx="904400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Музей </a:t>
            </a: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шоколада 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Санкт-Петербурге, Россия</a:t>
            </a:r>
          </a:p>
        </p:txBody>
      </p:sp>
    </p:spTree>
    <p:extLst>
      <p:ext uri="{BB962C8B-B14F-4D97-AF65-F5344CB8AC3E}">
        <p14:creationId xmlns:p14="http://schemas.microsoft.com/office/powerpoint/2010/main" val="42718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3068"/>
            <a:ext cx="10887766" cy="688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883687"/>
            <a:ext cx="91439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 2009 года в столице работает музей «МИШКА». Среди его многочисленных экспонатов – первые упаковки шоколада и конфет, котел, в котором варили шоколад древние индейцы, скульптура какао-бога, старинные формы для отливки древнейшего лакомства</a:t>
            </a:r>
            <a: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  Переступив </a:t>
            </a: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порог второго зала, вы попадаете на корабль, которым конкистадоры перевозили какао-бобы в Европу.</a:t>
            </a:r>
            <a:endParaRPr lang="en-US" sz="1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Музей истории шоколада и какао в Москве</a:t>
            </a:r>
          </a:p>
        </p:txBody>
      </p:sp>
    </p:spTree>
    <p:extLst>
      <p:ext uri="{BB962C8B-B14F-4D97-AF65-F5344CB8AC3E}">
        <p14:creationId xmlns:p14="http://schemas.microsoft.com/office/powerpoint/2010/main" val="35499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372" y="20247"/>
            <a:ext cx="9680742" cy="68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725144"/>
            <a:ext cx="91439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Вам расскажут о самых интересных фактах с истории шоколада – от древних цивилизаций до наших дней. Вы узнаете о том, как шоколад появился в России, о шоколадных королях, что сделали это сладкое лакомство популярным и доступным. А еще вы сможете посетить шоколадную фабрику и воочию понаблюдать за тем, как какао-бобы превращаются в сладкие плитки. Это самая приятная часть путешествия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вас обязательно угостят сладким презентом.</a:t>
            </a:r>
            <a:endParaRPr lang="en-US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59215" y="2780928"/>
            <a:ext cx="56787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Любовь к шоколаду объединяет людей разных возрастов, национальностей и профессий. Музеи шоколада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точно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оставят равнодушными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истинных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поклонников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древнейшего лакомства, ведь они призваны радовать тех, для кого шоколад – райское наслаждение.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56" l="1333" r="99000">
                        <a14:foregroundMark x1="56000" y1="29958" x2="74667" y2="43882"/>
                        <a14:foregroundMark x1="51000" y1="50633" x2="51000" y2="50633"/>
                        <a14:foregroundMark x1="48000" y1="59916" x2="48000" y2="59916"/>
                        <a14:foregroundMark x1="61000" y1="79747" x2="61000" y2="79747"/>
                        <a14:backgroundMark x1="65333" y1="10970" x2="81000" y2="17300"/>
                        <a14:backgroundMark x1="58333" y1="11814" x2="95333" y2="32068"/>
                        <a14:backgroundMark x1="96667" y1="10970" x2="96667" y2="10970"/>
                        <a14:backgroundMark x1="96667" y1="11392" x2="92667" y2="51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893547" cy="46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3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920" y="292494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92929"/>
                </a:solidFill>
                <a:latin typeface="Arial Black" panose="020B0A04020102020204" pitchFamily="34" charset="0"/>
              </a:rPr>
              <a:t>Самые «вкусные» в мире музеи – посвященные шоколаду. </a:t>
            </a:r>
            <a:endParaRPr lang="ru-RU" sz="2800" b="1" dirty="0" smtClean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292929"/>
                </a:solidFill>
                <a:latin typeface="Arial Black" panose="020B0A04020102020204" pitchFamily="34" charset="0"/>
              </a:rPr>
              <a:t>Их </a:t>
            </a:r>
            <a:r>
              <a:rPr lang="ru-RU" sz="2800" b="1" dirty="0">
                <a:solidFill>
                  <a:srgbClr val="292929"/>
                </a:solidFill>
                <a:latin typeface="Arial Black" panose="020B0A04020102020204" pitchFamily="34" charset="0"/>
              </a:rPr>
              <a:t>несколько десятков, каждый – по-своему уникален</a:t>
            </a:r>
            <a:r>
              <a:rPr lang="ru-RU" sz="2800" b="1" dirty="0" smtClean="0">
                <a:solidFill>
                  <a:srgbClr val="292929"/>
                </a:solidFill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rgbClr val="292929"/>
                </a:solidFill>
                <a:latin typeface="Arial Black" panose="020B0A04020102020204" pitchFamily="34" charset="0"/>
              </a:rPr>
              <a:t>в каждом – есть что-то особенное. </a:t>
            </a:r>
            <a:endParaRPr lang="ru-RU" sz="2800" b="1" dirty="0" smtClean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292929"/>
                </a:solidFill>
                <a:latin typeface="Arial Black" panose="020B0A04020102020204" pitchFamily="34" charset="0"/>
              </a:rPr>
              <a:t>Мы </a:t>
            </a:r>
            <a:r>
              <a:rPr lang="ru-RU" sz="2800" b="1" dirty="0">
                <a:solidFill>
                  <a:srgbClr val="292929"/>
                </a:solidFill>
                <a:latin typeface="Arial Black" panose="020B0A04020102020204" pitchFamily="34" charset="0"/>
              </a:rPr>
              <a:t>побываем в наиболее ярких и интересных.</a:t>
            </a:r>
          </a:p>
          <a:p>
            <a:pPr algn="ctr"/>
            <a:r>
              <a:rPr lang="ru-RU" sz="2800" b="1" dirty="0">
                <a:latin typeface="Arial Black" panose="020B0A04020102020204" pitchFamily="34" charset="0"/>
              </a:rPr>
              <a:t/>
            </a:r>
            <a:br>
              <a:rPr lang="ru-RU" sz="2800" b="1" dirty="0">
                <a:latin typeface="Arial Black" panose="020B0A04020102020204" pitchFamily="34" charset="0"/>
              </a:rPr>
            </a:b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Картинки по запросу шоколад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38742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Мусиюк</a:t>
            </a:r>
            <a:r>
              <a:rPr lang="ru-RU" dirty="0" smtClean="0"/>
              <a:t> А  Музеи шоколада   </a:t>
            </a:r>
            <a:r>
              <a:rPr lang="en-US" dirty="0">
                <a:hlinkClick r:id="rId2"/>
              </a:rPr>
              <a:t>http://f-journal.ru/muzei-shokolada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Музей шоколада в Санкт-Петербурге </a:t>
            </a:r>
            <a:r>
              <a:rPr lang="ru-RU" dirty="0" smtClean="0"/>
              <a:t>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samsebeturist.net/rossiya/sankt-peterburg/muzej-shokolada-v-sankt-peterburge.html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10 самых известных </a:t>
            </a:r>
            <a:r>
              <a:rPr lang="ru-RU" dirty="0" err="1" smtClean="0"/>
              <a:t>щоколадных</a:t>
            </a:r>
            <a:r>
              <a:rPr lang="ru-RU" dirty="0" smtClean="0"/>
              <a:t> музеев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venividi.ru/node/26758</a:t>
            </a:r>
            <a:r>
              <a:rPr lang="ru-RU" dirty="0" smtClean="0"/>
              <a:t> </a:t>
            </a:r>
          </a:p>
          <a:p>
            <a:r>
              <a:rPr lang="ru-RU" dirty="0"/>
              <a:t> Все изображения взяты на сайте    http://yandex.ru  Чтобы проверить подлинность этих картинок на указанном сайте, нужно нажать кнопкой на мышку слева и</a:t>
            </a:r>
          </a:p>
          <a:p>
            <a:r>
              <a:rPr lang="ru-RU" dirty="0"/>
              <a:t>затем нажать на строку НАЙТИ ЭТО ИЗОБРАЖЕНИЕ НА ЯНДЕКСЕ!  </a:t>
            </a:r>
          </a:p>
          <a:p>
            <a:r>
              <a:rPr lang="ru-RU" dirty="0"/>
              <a:t> Условия использования сайта https://yandex.ru/legal/fotki_termsofuse/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82338" y="3484490"/>
            <a:ext cx="43968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Один из самых знаменитых музеев шоколада был открыт в 1993 году старинной шоколадной фабрикой, известной с середины XIX века. Располагается он на набережной </a:t>
            </a:r>
            <a:r>
              <a:rPr lang="ru-RU" sz="1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Рейна.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фойе посетителей встречает настоящий шоколадный фонтан высотой в три метра. Сотрудники музея обмакивают в горячий шоколад вафельные трубочки и угощают этим лакомством всех желающих.</a:t>
            </a:r>
            <a:endParaRPr lang="ru-RU" sz="1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47"/>
            <a:ext cx="4830861" cy="683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46952" y="0"/>
            <a:ext cx="4205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Музей шоколада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в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Кельне,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Германия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2"/>
          <a:stretch/>
        </p:blipFill>
        <p:spPr bwMode="auto">
          <a:xfrm>
            <a:off x="0" y="-28453"/>
            <a:ext cx="9144000" cy="688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779009"/>
            <a:ext cx="86507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Еще один сюрприз ждет гостей в оранжерее, где растут кофейные, банановые и какаовые деревья, ванильные орхидеи и другие тропические растения.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Есть </a:t>
            </a:r>
            <a:r>
              <a:rPr lang="ru-RU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музее и миниатюрная шоколадная фабрика. Через прозрачные окна посетители могут понаблюдать за полностью автоматизированным процессом производства шоколада.</a:t>
            </a:r>
            <a:endParaRPr lang="ru-RU" sz="24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6"/>
            <a:ext cx="9127840" cy="683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8025" y="5013176"/>
            <a:ext cx="88785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Бельгийский шоколад по праву считается одним из лучших в мире. Именно в Бельгии никому тогда неизвестный аптекарь, пытаясь создать новое лекарство от кашля, получил… горький шоколад! А в начале 20 века, желая угодить герцогу </a:t>
            </a:r>
            <a:r>
              <a:rPr lang="ru-RU" sz="20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Плези-Пралин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бельгийским кондитерам пришла в голову мысль добавить в шоколад орехи – и получилось пралине.</a:t>
            </a:r>
            <a:endParaRPr lang="ru-RU" sz="20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853" y="332655"/>
            <a:ext cx="886813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Музей Шоколада в Брюгге</a:t>
            </a:r>
            <a:endParaRPr lang="ru-RU" sz="4400" b="1" i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412468" y="2793236"/>
            <a:ext cx="3707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Музей Шоколада в Брюгге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расположен 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старинном замке 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XV века. Бельгийский музей </a:t>
            </a:r>
            <a:r>
              <a:rPr lang="ru-RU" sz="20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Choco-Story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разместивший свою экспозицию в старинном замке, считает главной своей задачей пропаганду употребления шоколада для улучшения здоровья. Вся его экспозиция посвящена пользе шоколада. Огромная экспозиция включает в себя также разнообразные книги о шоколаде. </a:t>
            </a:r>
            <a:endParaRPr lang="en-US" sz="1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8"/>
          <a:stretch/>
        </p:blipFill>
        <p:spPr bwMode="auto">
          <a:xfrm>
            <a:off x="-10905" y="0"/>
            <a:ext cx="5610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7117" y="4509120"/>
            <a:ext cx="8609766" cy="22076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Один из самых известных и популярнейших в мире музеев шоколада – испанский </a:t>
            </a:r>
            <a:r>
              <a:rPr lang="ru-RU" sz="20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Museu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de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la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Xocolata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Он был основан гильдией кондитеров в бывшем женском монастыре. Экспозиция музея повествует о истории  развития шоколада, с момента обнаружения первых ингредиентов и до современного состояния шоколадной индустрии.</a:t>
            </a:r>
            <a:endParaRPr lang="en-US" sz="1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0647"/>
            <a:ext cx="893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Музей шоколада в Барселоне</a:t>
            </a: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53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793236"/>
            <a:ext cx="26277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Музей шоколада в Барселоне -  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один из самых маленьких музеев </a:t>
            </a: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города, 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 один из самых интересных и очень вкусно пахнущих. Сразу у входа вам вручат маленькую шоколадку, и с этой минуты начнется удивительное путешествие в шоколадный мир. </a:t>
            </a:r>
            <a:endParaRPr lang="ru-RU" sz="20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305067"/>
            <a:ext cx="35762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Самое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занимательное среди экспонатов - это картины и скульптуры из шоколада, повторяющие шедевры знаменитых художников, шоколадная Барселона в миниатюре (дворцы, соборы и фонтаны) и машины для изготовления конфет и какао.</a:t>
            </a:r>
          </a:p>
          <a:p>
            <a:pPr algn="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 любой день работы музея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детишки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4-12 лет могут поучиться у профессиональных кондитеров делать шоколадные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фигурки.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/>
          <a:stretch/>
        </p:blipFill>
        <p:spPr bwMode="auto">
          <a:xfrm>
            <a:off x="0" y="0"/>
            <a:ext cx="9127376" cy="68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1200" y="5013176"/>
            <a:ext cx="87849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Чешский музей шоколада – филиал бельгийского музея. В нем экспозиция почти такая же, как и в Брюгге. Музей посвящен истории возникновения шоколада, различным маркам, а также технологии его изготовления. Особенностью музея можно назвать коллекцию шоколадных оберток, которые собирали более ста лет в различных местах планеты.</a:t>
            </a:r>
            <a:endParaRPr lang="ru-RU" sz="20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6803"/>
            <a:ext cx="8924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Музей шоколада в Праге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1994</TotalTime>
  <Words>1156</Words>
  <Application>Microsoft Office PowerPoint</Application>
  <PresentationFormat>Экран (4:3)</PresentationFormat>
  <Paragraphs>80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89</cp:revision>
  <dcterms:created xsi:type="dcterms:W3CDTF">2016-01-10T12:56:23Z</dcterms:created>
  <dcterms:modified xsi:type="dcterms:W3CDTF">2017-07-12T04:07:47Z</dcterms:modified>
</cp:coreProperties>
</file>