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81" r:id="rId5"/>
    <p:sldId id="258" r:id="rId6"/>
    <p:sldId id="259" r:id="rId7"/>
    <p:sldId id="260" r:id="rId8"/>
    <p:sldId id="261" r:id="rId9"/>
    <p:sldId id="262" r:id="rId10"/>
    <p:sldId id="265" r:id="rId11"/>
    <p:sldId id="277" r:id="rId12"/>
    <p:sldId id="267" r:id="rId13"/>
    <p:sldId id="279" r:id="rId14"/>
    <p:sldId id="280" r:id="rId15"/>
    <p:sldId id="278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50" d="100"/>
          <a:sy n="50" d="100"/>
        </p:scale>
        <p:origin x="-163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bol.com/painting-artist/kitty-meije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152" y="-28179"/>
            <a:ext cx="10594122" cy="688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68533" y="-1"/>
            <a:ext cx="61318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Dance </a:t>
            </a:r>
            <a:r>
              <a:rPr lang="it-IT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Fusion</a:t>
            </a:r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by </a:t>
            </a:r>
            <a:r>
              <a:rPr lang="it-IT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Kitty </a:t>
            </a:r>
            <a:r>
              <a:rPr lang="it-IT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Meijering</a:t>
            </a:r>
            <a:endParaRPr lang="it-IT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1811" y="4797152"/>
            <a:ext cx="91101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685669"/>
            <a:ext cx="378026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Экскурсия в картинную галерею                                              с лекцией о творчестве голландской художницы                             Китти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Мейджеринг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для 7-11 классов </a:t>
            </a:r>
            <a:endParaRPr lang="ru-RU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158"/>
            <a:ext cx="6465786" cy="646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36096" y="2802336"/>
            <a:ext cx="34925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paintings are abstract and </a:t>
            </a:r>
            <a:r>
              <a:rPr lang="en-US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variated</a:t>
            </a:r>
            <a:r>
              <a:rPr lang="en-US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with recognizable elements against a background which often reminds to old streets and weathered walls and houses. 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263085"/>
            <a:ext cx="6245672" cy="640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390136" y="2802336"/>
            <a:ext cx="253851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By travelling, Kitty has been inspired with ideas for her paintings.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7249346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36096" y="2802336"/>
            <a:ext cx="34925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Her ability for creating a mysterious sphere into her work Kitty thanks to a large sense of </a:t>
            </a:r>
            <a:r>
              <a:rPr lang="en-US" sz="32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colour</a:t>
            </a:r>
            <a:r>
              <a:rPr lang="en-US" sz="3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, shapes and use of different kind of materials.</a:t>
            </a:r>
            <a:endParaRPr lang="en-US" sz="3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r="13949"/>
          <a:stretch/>
        </p:blipFill>
        <p:spPr bwMode="auto">
          <a:xfrm>
            <a:off x="467544" y="260648"/>
            <a:ext cx="8244357" cy="645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240728" y="2802336"/>
            <a:ext cx="34925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At this moment dance and specifically ballet is the main theme Kitty dedicates her time to. 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5" y="144463"/>
            <a:ext cx="8676009" cy="56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5756" y="5586473"/>
            <a:ext cx="881798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dancers defined in warm </a:t>
            </a:r>
            <a:r>
              <a:rPr lang="en-US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colours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seems to dance right of the paintings!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4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49" y="2348880"/>
            <a:ext cx="9109145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Never miss </a:t>
            </a:r>
          </a:p>
          <a:p>
            <a:pPr algn="ctr"/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a Chance to Dance!</a:t>
            </a:r>
            <a:endParaRPr lang="ru-RU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/>
          <a:lstStyle/>
          <a:p>
            <a:r>
              <a:rPr lang="en-US" dirty="0" smtClean="0"/>
              <a:t>Source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40968"/>
            <a:ext cx="8229600" cy="154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Artist Kitty </a:t>
            </a:r>
            <a:r>
              <a:rPr lang="en-US" sz="1800" dirty="0" err="1" smtClean="0"/>
              <a:t>Meijering</a:t>
            </a: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www.artbol.com/painting-artist/kitty-meijering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ru-RU" sz="1800" dirty="0"/>
              <a:t>Все изображения взяты на сайте    http://yandex.ru </a:t>
            </a:r>
            <a:r>
              <a:rPr lang="ru-RU" sz="1800" dirty="0" smtClean="0"/>
              <a:t>Условия </a:t>
            </a:r>
            <a:r>
              <a:rPr lang="ru-RU" sz="1800" dirty="0"/>
              <a:t>использования сайта https://yandex.ru/legal/fotki_termsofuse/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096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" y="-2205"/>
            <a:ext cx="9143252" cy="691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1700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51845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Kitty </a:t>
            </a:r>
            <a:r>
              <a:rPr lang="en-US" sz="3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Meijering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studied at the Amsterdam University. At this University she followed a visual arts education, which she completed in 1998. 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6" y="260648"/>
            <a:ext cx="6401949" cy="647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508104" y="2802336"/>
            <a:ext cx="34205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1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After completing her studies at the art university in Amsterdam, Kitty </a:t>
            </a:r>
            <a:r>
              <a:rPr lang="en-US" sz="31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Meijering</a:t>
            </a:r>
            <a:r>
              <a:rPr lang="en-US" sz="31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dedicated herself to paintings of dance. 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figures she paints seem entirely lost in motion…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66675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44208" y="2802336"/>
            <a:ext cx="248444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1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figures </a:t>
            </a:r>
            <a:r>
              <a:rPr lang="en-US" sz="31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she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1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1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paints seem entirely lost in motion.</a:t>
            </a:r>
          </a:p>
        </p:txBody>
      </p:sp>
    </p:spTree>
    <p:extLst>
      <p:ext uri="{BB962C8B-B14F-4D97-AF65-F5344CB8AC3E}">
        <p14:creationId xmlns:p14="http://schemas.microsoft.com/office/powerpoint/2010/main" val="23017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3" y="242712"/>
            <a:ext cx="6390777" cy="639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436096" y="2802336"/>
            <a:ext cx="34925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dance, she has found a way of fusing abstract painting and figures. The transition between the various stages of movement is seamless.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144463"/>
            <a:ext cx="6379360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12160" y="2802336"/>
            <a:ext cx="291649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1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This grace is only possible by means of the artist's excellent attention to the most insignificant details. </a:t>
            </a:r>
            <a:endParaRPr lang="en-US" sz="31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636"/>
            <a:ext cx="6264696" cy="635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300192" y="2802336"/>
            <a:ext cx="26284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1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elegance of the figures </a:t>
            </a:r>
            <a:endParaRPr lang="en-US" sz="31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1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she </a:t>
            </a:r>
            <a:r>
              <a:rPr lang="en-US" sz="31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paints express her intuitive sense of harmony and shape.</a:t>
            </a:r>
            <a:endParaRPr lang="en-US" sz="31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300192" y="2802336"/>
            <a:ext cx="26284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 can literally almost hear the music when you watch the dancers.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8640"/>
            <a:ext cx="6347611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6524897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669360" y="2802336"/>
            <a:ext cx="225929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Another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part of her work shows a more abstract style of painting.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324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Source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dcterms:created xsi:type="dcterms:W3CDTF">2016-01-10T12:56:23Z</dcterms:created>
  <dcterms:modified xsi:type="dcterms:W3CDTF">2017-07-14T05:07:26Z</dcterms:modified>
</cp:coreProperties>
</file>