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0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filosofia.ru/kakie-pravoslavnye-ikony-podxodyat-po-znaku-zodia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552" y="188640"/>
            <a:ext cx="834876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Твоя икона-заступница</a:t>
            </a:r>
            <a:endParaRPr lang="ru-RU" sz="4800" b="1" dirty="0">
              <a:ln w="1143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681" y="3874859"/>
            <a:ext cx="8856685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46" y="1170785"/>
            <a:ext cx="88388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Галерея-лекция православных икон-заступниц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для учащихся 7-11 классов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2185614"/>
            <a:ext cx="5386143" cy="464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«Покров Пресвятой Богородицы»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16016" y="1765009"/>
            <a:ext cx="398014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Святой Николай Угодник и Илья-пророк охраняют рожденных с 23 июля по 23 августа, а икона «Покров Пресвятой Богородицы» их защищает.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92483"/>
            <a:ext cx="3828273" cy="502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«Страстная»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01" y="1413378"/>
            <a:ext cx="46883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Просить защиты у икон «Неопалимая Купина» и «Страстная» следует тем, кто родился с 24 августа по 23 сентября. Их ангелы-хранители — святые Александр, Иоанн и Павел.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6" y="1413378"/>
            <a:ext cx="38100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«Воздвижение Креста Господня»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79912" y="1413378"/>
            <a:ext cx="506026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 икон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Почаевской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Божией Матери, «Неопалимая купина» и «Воздвижение Креста Господня» должны искать защиты те, кто родился с 24 сентября по 23 октября. Охраняет их святой Сергий Радонежский.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977"/>
            <a:ext cx="4027518" cy="496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507531" y="123385"/>
            <a:ext cx="101531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Иконы Божией Матери </a:t>
            </a:r>
            <a:r>
              <a:rPr lang="ru-RU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1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Скоропослушница</a:t>
            </a:r>
            <a:r>
              <a:rPr lang="ru-RU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r>
              <a:rPr lang="ru-RU" sz="31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«</a:t>
            </a:r>
            <a:r>
              <a:rPr lang="ru-RU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Иерусалимская» </a:t>
            </a:r>
            <a:endParaRPr lang="en-US" sz="31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950823"/>
            <a:ext cx="913806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2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Святой Павел — ангел-хранитель родившихся с 24 октября по 22 ноября. Иконы Божьей Матери «</a:t>
            </a:r>
            <a:r>
              <a:rPr lang="ru-RU" sz="26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Скоропослушница</a:t>
            </a:r>
            <a:r>
              <a:rPr lang="ru-RU" sz="2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» и «Иерусалимская» их защищают.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1376"/>
            <a:ext cx="2813626" cy="34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32972"/>
            <a:ext cx="2968652" cy="35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Иконы Божией Матери «Знамение»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95937" y="1413378"/>
            <a:ext cx="48442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Рожденные с 23 ноября по 21 декабря должны просить заступничества у икон Божией Матери «Тихвинская» и «Знамение». Святой Николай Угодник и святая Варвара — их ангелы-хранители.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2865"/>
            <a:ext cx="4027518" cy="490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913806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Пресвятой Богородицы «</a:t>
            </a:r>
            <a:r>
              <a:rPr lang="ru-RU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Иверская-вратарница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00" y="1786842"/>
            <a:ext cx="46883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 каждом доме желательно иметь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Иверскую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икону Пресвятой Богородицы (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Вратарница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), которая защищает дом от врагов и недоброжелателей.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25604"/>
            <a:ext cx="3684257" cy="49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481257ee78b8efbb47c66d32f7f937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1"/>
            <a:ext cx="9175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2768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 Источник: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Какие православные иконы подходят по знаку зодиака  </a:t>
            </a:r>
            <a:endParaRPr lang="ru-RU" sz="1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http</a:t>
            </a:r>
            <a:r>
              <a:rPr lang="en-US" sz="1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://filosofia.ru/kakie-pravoslavnye-ikony-podxodyat-po-znaku-zodiaka</a:t>
            </a:r>
            <a:r>
              <a:rPr 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/</a:t>
            </a:r>
            <a:endParaRPr lang="ru-RU" sz="18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Изображения взяты на сайте    </a:t>
            </a:r>
            <a:r>
              <a:rPr lang="ru-RU" sz="1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1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 каждого есть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свой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ангел-хранитель и своя икона-заступница, которая дается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рождения.</a:t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Божией Матери «Державная»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01" y="1413378"/>
            <a:ext cx="46883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Тех, кто родился с 22 декабря по 20 января, защитит икона Божией Матери «Державная», а ангелы-хранители у них святой Сильвестр и преподобный Серафим Саровский.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388159"/>
            <a:ext cx="4007339" cy="520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Иконы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Божией Матери «Владимирская»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«Неопалимая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купина»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5239441"/>
            <a:ext cx="885698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Родившихся с 21 января по 20 февраля охраняют святые Афанасий и Кирилл, а защитят их иконы Божией Матери «Владимирская» и «Неопалимая Купина».</a:t>
            </a:r>
            <a:endParaRPr lang="en-US" sz="2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7387"/>
            <a:ext cx="3017557" cy="39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97387"/>
            <a:ext cx="3240044" cy="39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Божией Матери «</a:t>
            </a:r>
            <a:r>
              <a:rPr lang="ru-RU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Иверская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01" y="1413378"/>
            <a:ext cx="46883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Икона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Иверской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Божией Матери является заступницей тех, кто родился с 21 февраля по 20 марта. Ангелы-хранители у них святой Алексий и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Милентий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Антиохский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5009"/>
            <a:ext cx="3635449" cy="484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Божией Матери «Казанская»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01" y="1413378"/>
            <a:ext cx="46883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Родившимся с 21 марта по 20 апреля надо просить защиты у иконы Казанской Божией Матери, а охраняют их святые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Софроний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и Иннокентий Иркутские, а также Георгий Исповедник.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5008"/>
            <a:ext cx="4348762" cy="477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3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Божией Матери «</a:t>
            </a:r>
            <a:r>
              <a:rPr lang="ru-RU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Споручница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грешных»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423054" y="1413378"/>
            <a:ext cx="44171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Иконы «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Споручница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грешных» и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Иверской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Божией Матери защитят рожденных с 21 апреля по 20 мая. Святые Стефан и Тамара, апостол Иоанн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Богосолов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являются их ангелами-хранителями.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61852" cy="50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4185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Взыскание погибших»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35897" y="1413378"/>
            <a:ext cx="520427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Если день рождения приходится на период с 21 мая по 21 июня, надо просить защиты у икон Богоматери «Взыскание погибших», «Неопалимая Купина» и «Владимирская». Охраняют святые Алексей Московский и Константин.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7338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1226" y="1166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Икона Божией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Матери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«Всех скорбящих радость»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01" y="1781849"/>
            <a:ext cx="46883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Иконы «Всех скорбящих радость» и Казанской Божией Матери — заступницы родившихся с 22 июня по 22 июля. Святой Кирилл — их ангел-хранитель.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4016806" cy="489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529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У каждого есть  свой ангел-хранитель и своя икона-заступница, которая дается  с рождения.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2016-01-10T12:56:23Z</dcterms:created>
  <dcterms:modified xsi:type="dcterms:W3CDTF">2017-07-21T05:14:09Z</dcterms:modified>
</cp:coreProperties>
</file>