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80" r:id="rId5"/>
    <p:sldId id="282" r:id="rId6"/>
    <p:sldId id="283" r:id="rId7"/>
    <p:sldId id="285" r:id="rId8"/>
    <p:sldId id="286" r:id="rId9"/>
    <p:sldId id="279" r:id="rId10"/>
    <p:sldId id="284" r:id="rId11"/>
    <p:sldId id="258" r:id="rId12"/>
    <p:sldId id="260" r:id="rId13"/>
    <p:sldId id="261" r:id="rId14"/>
    <p:sldId id="262" r:id="rId15"/>
    <p:sldId id="263" r:id="rId16"/>
    <p:sldId id="264" r:id="rId17"/>
    <p:sldId id="281" r:id="rId18"/>
    <p:sldId id="265" r:id="rId19"/>
    <p:sldId id="26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57" d="100"/>
          <a:sy n="57" d="100"/>
        </p:scale>
        <p:origin x="-142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" TargetMode="External"/><Relationship Id="rId2" Type="http://schemas.openxmlformats.org/officeDocument/2006/relationships/hyperlink" Target="https://www.poetry4kids.com/poems/when-otto-got-a-hot-dog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andex.ru/legal/fotki_termsofus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461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5626894"/>
            <a:ext cx="8856685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Степанова, учитель 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английского языка </a:t>
            </a:r>
          </a:p>
          <a:p>
            <a:pPr algn="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6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pPr algn="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Героя Советского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Союза М.В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 Силантьева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 города 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</a:t>
            </a:r>
            <a:endParaRPr lang="ru-RU" sz="16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Чувашской Республики, 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sz="2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4299130"/>
            <a:ext cx="3168352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Story and Quiz </a:t>
            </a:r>
          </a:p>
          <a:p>
            <a:r>
              <a:rPr lang="en-US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for 8-11 Formers</a:t>
            </a:r>
            <a:endParaRPr lang="ru-RU" b="1" spc="50" dirty="0" smtClean="0">
              <a:ln w="1143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45"/>
          <a:stretch/>
        </p:blipFill>
        <p:spPr bwMode="auto">
          <a:xfrm>
            <a:off x="740617" y="-171400"/>
            <a:ext cx="8074708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222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528" y="944586"/>
            <a:ext cx="838906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When Otto got a hot dog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he stared at it a while,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then dripped a drop of mustard on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and smiled a </a:t>
            </a:r>
            <a:r>
              <a:rPr lang="en-US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little</a:t>
            </a:r>
            <a:r>
              <a:rPr lang="ru-RU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____________ </a:t>
            </a:r>
            <a:r>
              <a:rPr lang="en-US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3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508104" y="2203537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smile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95280" y="5013176"/>
            <a:ext cx="1274708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file</a:t>
            </a:r>
            <a:endParaRPr lang="ru-RU" sz="2800" i="1" spc="50" dirty="0" smtClean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US" sz="2800" i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smile</a:t>
            </a:r>
            <a:endParaRPr lang="ru-RU" sz="2800" i="1" spc="50" dirty="0" smtClean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US" sz="2800" i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style</a:t>
            </a:r>
            <a:endParaRPr lang="ru-RU" sz="2800" i="1" spc="50" dirty="0" smtClean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ru-RU" i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23528" y="944586"/>
            <a:ext cx="838906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He covered it with relish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which really made him grin,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then spread it thick with mayonnaise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and shoveled </a:t>
            </a:r>
            <a:r>
              <a:rPr lang="en-US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___________ in</a:t>
            </a: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3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45484" y="2492896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onions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20272" y="5013175"/>
            <a:ext cx="1618392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onions</a:t>
            </a:r>
            <a:endParaRPr lang="ru-RU" sz="2800" i="1" spc="50" dirty="0" smtClean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US" sz="2800" i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berries</a:t>
            </a:r>
            <a:endParaRPr lang="ru-RU" sz="2800" i="1" spc="50" dirty="0" smtClean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US" sz="2800" i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garlic</a:t>
            </a:r>
            <a:endParaRPr lang="ru-RU" sz="2800" i="1" spc="50" dirty="0" smtClean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ru-RU" i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23528" y="944586"/>
            <a:ext cx="838906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He splashed it with some ketchup,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as much as he could squeeze,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and tossed on chopped tomatoes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and some shredded </a:t>
            </a:r>
            <a:r>
              <a:rPr lang="en-US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cheddar _____________ .</a:t>
            </a:r>
            <a:endParaRPr lang="ru-RU" sz="3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131840" y="2564904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cheese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95280" y="5013176"/>
            <a:ext cx="1630831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cheese</a:t>
            </a:r>
            <a:endParaRPr lang="ru-RU" sz="2800" i="1" spc="50" dirty="0" smtClean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US" sz="2800" i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bees</a:t>
            </a:r>
            <a:endParaRPr lang="ru-RU" sz="2800" i="1" spc="50" dirty="0" smtClean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US" sz="2800" i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keys</a:t>
            </a:r>
            <a:endParaRPr lang="ru-RU" sz="2800" i="1" spc="50" dirty="0" smtClean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ru-RU" i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23528" y="944586"/>
            <a:ext cx="838906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He smothered it with sauerkraut,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and bacon bits and beans,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He even added twenty two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Norwegian </a:t>
            </a:r>
            <a:r>
              <a:rPr lang="en-US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canned ____________ .</a:t>
            </a:r>
            <a:endParaRPr lang="ru-RU" sz="3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518154" y="2216113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sardines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95280" y="5013176"/>
            <a:ext cx="1918410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beans</a:t>
            </a:r>
            <a:endParaRPr lang="ru-RU" sz="2800" i="1" spc="50" dirty="0" smtClean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US" sz="2800" i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greens</a:t>
            </a:r>
            <a:endParaRPr lang="ru-RU" sz="2800" i="1" spc="50" dirty="0" smtClean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US" sz="2800" i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sardines</a:t>
            </a:r>
            <a:endParaRPr lang="ru-RU" i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23528" y="944586"/>
            <a:ext cx="838906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He piled it high with pickles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and </a:t>
            </a:r>
            <a:r>
              <a:rPr lang="en-US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__________ by </a:t>
            </a: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the pound.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He topped it off with </a:t>
            </a:r>
            <a:r>
              <a:rPr lang="en-US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chili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then he looked at it and frowned.</a:t>
            </a:r>
            <a:endParaRPr lang="ru-RU" sz="3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563653" y="944586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tabLst>
                <a:tab pos="2593975" algn="l"/>
              </a:tabLst>
              <a:defRPr/>
            </a:pPr>
            <a:r>
              <a:rPr lang="en-US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peppers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95280" y="5013176"/>
            <a:ext cx="2186817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cucumber</a:t>
            </a:r>
            <a:endParaRPr lang="ru-RU" sz="2800" i="1" spc="50" dirty="0" smtClean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US" sz="2800" i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peppers</a:t>
            </a:r>
            <a:endParaRPr lang="ru-RU" sz="2800" i="1" spc="50" dirty="0" smtClean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US" sz="2800" i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salt</a:t>
            </a:r>
            <a:endParaRPr lang="ru-RU" sz="2800" i="1" spc="50" dirty="0" smtClean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ru-RU" i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23528" y="1635272"/>
            <a:ext cx="838906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He shed a single tiny tear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and gave a little pout,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for Otto hated </a:t>
            </a:r>
            <a:r>
              <a:rPr lang="en-US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________________ 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so </a:t>
            </a: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he had to throw it out.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--</a:t>
            </a:r>
            <a:r>
              <a:rPr lang="en-US" sz="3200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Kenn</a:t>
            </a: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Nesbitt</a:t>
            </a:r>
            <a:endParaRPr lang="ru-RU" sz="3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796670" y="1645149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mustard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95280" y="5013176"/>
            <a:ext cx="1914307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vinegar</a:t>
            </a:r>
            <a:endParaRPr lang="ru-RU" sz="2800" i="1" spc="50" dirty="0" smtClean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US" sz="2800" i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mustard</a:t>
            </a:r>
          </a:p>
          <a:p>
            <a:r>
              <a:rPr lang="en-US" sz="2800" i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cabbage</a:t>
            </a:r>
            <a:endParaRPr lang="ru-RU" sz="2800" i="1" spc="50" dirty="0" smtClean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ru-RU" i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Похожее изображени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82" y="1340768"/>
            <a:ext cx="7848872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100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2526"/>
            <a:ext cx="99032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30745" y="1834947"/>
            <a:ext cx="838906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0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Source: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0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When </a:t>
            </a:r>
            <a:r>
              <a:rPr lang="en-US" sz="20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Otto got a hot </a:t>
            </a:r>
            <a:r>
              <a:rPr lang="en-US" sz="20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dog</a:t>
            </a:r>
            <a:r>
              <a:rPr lang="ru-RU" sz="20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0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hlinkClick r:id="rId2"/>
              </a:rPr>
              <a:t>https://www.poetry4kids.com/poems/when-otto-got-a-hot-dog</a:t>
            </a:r>
            <a:r>
              <a:rPr lang="en-US" sz="20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hlinkClick r:id="rId2"/>
              </a:rPr>
              <a:t>/</a:t>
            </a:r>
            <a:r>
              <a:rPr lang="en-US" sz="20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Изображения взяты на сайте    </a:t>
            </a:r>
            <a:r>
              <a:rPr lang="ru-RU" sz="20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hlinkClick r:id="rId3"/>
              </a:rPr>
              <a:t>http://</a:t>
            </a:r>
            <a:r>
              <a:rPr lang="ru-RU" sz="20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hlinkClick r:id="rId3"/>
              </a:rPr>
              <a:t>yandex.ru</a:t>
            </a:r>
            <a:r>
              <a:rPr lang="en-US" sz="20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	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Условия использования сайта </a:t>
            </a:r>
            <a:r>
              <a:rPr lang="ru-RU" sz="20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hlinkClick r:id="rId4"/>
              </a:rPr>
              <a:t>https://yandex.ru/legal/fotki_termsofuse</a:t>
            </a:r>
            <a:r>
              <a:rPr lang="ru-RU" sz="20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hlinkClick r:id="rId4"/>
              </a:rPr>
              <a:t>/</a:t>
            </a:r>
            <a:r>
              <a:rPr lang="en-US" sz="20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20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0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138" y="0"/>
            <a:ext cx="925899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444208" y="2793236"/>
            <a:ext cx="255577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Hot Dog Days are informal events that are celebrated in communities throughout the hotdog-eating world, including the United States, Canada, Great Britain and Australia. Their origin is obscure.</a:t>
            </a:r>
            <a:endParaRPr lang="ru-RU" sz="24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444208" y="2793236"/>
            <a:ext cx="255577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Often the proceeds from a hot dog day are given to </a:t>
            </a:r>
            <a:r>
              <a:rPr lang="en-US" sz="2400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charity.Industry</a:t>
            </a:r>
            <a:r>
              <a:rPr lang="en-US" sz="24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groups, such as National Hot Dog and Sausage Council in the USA, encourage, sponsor, and support the events.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51"/>
          <a:stretch/>
        </p:blipFill>
        <p:spPr bwMode="auto">
          <a:xfrm>
            <a:off x="179512" y="889127"/>
            <a:ext cx="6536407" cy="49161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677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940152" y="2793236"/>
            <a:ext cx="305983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The Council designates July as National Hot Dog Month; National Hot Dog Day varies year to year – in 2017 it falls on </a:t>
            </a:r>
            <a:r>
              <a:rPr lang="en-US" sz="24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4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July </a:t>
            </a:r>
            <a:r>
              <a:rPr lang="en-US" sz="24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23 </a:t>
            </a:r>
            <a:r>
              <a:rPr lang="en-US" sz="24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– based on when the North American Meat Institute hosts its annual Hot Dog Lunch on Capitol Hill.</a:t>
            </a:r>
            <a:endParaRPr lang="ru-RU" sz="24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692696"/>
            <a:ext cx="5756625" cy="552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2629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444208" y="2793236"/>
            <a:ext cx="255577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The council also gives advice on hot-dog eating etiquette, which aren't considered strict, as most Hot Dog Day style events do not adhere to them.</a:t>
            </a:r>
            <a:endParaRPr lang="ru-RU" sz="24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6689833" cy="567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405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927"/>
            <a:ext cx="7323335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2973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5082179" cy="5082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5352"/>
            <a:ext cx="4337025" cy="6546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100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7655"/>
            <a:ext cx="9126183" cy="6875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737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372</Words>
  <Application>Microsoft Office PowerPoint</Application>
  <PresentationFormat>Экран (4:3)</PresentationFormat>
  <Paragraphs>65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23</cp:revision>
  <dcterms:created xsi:type="dcterms:W3CDTF">2016-01-10T12:56:23Z</dcterms:created>
  <dcterms:modified xsi:type="dcterms:W3CDTF">2017-07-23T13:54:41Z</dcterms:modified>
</cp:coreProperties>
</file>