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1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82" r:id="rId12"/>
    <p:sldId id="283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>
        <p:scale>
          <a:sx n="50" d="100"/>
          <a:sy n="50" d="100"/>
        </p:scale>
        <p:origin x="-1638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27.07.2017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27.07.2017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27.07.2017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27.07.2017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27.07.2017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27.07.2017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27.07.2017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hyperlink" Target="http://pravera.ru/index/stikh_v_chest_kazanskoj_ikony_bozhiej_materi_stikhotvorenie_v_prazdnik_4_nojabrja/0-76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gif"/><Relationship Id="rId4" Type="http://schemas.openxmlformats.org/officeDocument/2006/relationships/hyperlink" Target="https://yandex.ru/legal/fotki_termsofus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7626" y="188640"/>
            <a:ext cx="8066632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Богородица, Матерь Божья</a:t>
            </a:r>
            <a:endParaRPr lang="ru-RU" sz="4000" b="1" dirty="0">
              <a:ln w="11430"/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586" y="4941168"/>
            <a:ext cx="8856685" cy="18774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6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sz="16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2017</a:t>
            </a: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82" y="1772816"/>
            <a:ext cx="8838828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Интерактивная викторина 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для учащихся </a:t>
            </a:r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- 11 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классов</a:t>
            </a: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6228" y="169400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Настанет время - воспоет Держава,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Не станет войн, болезней и невзгод,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 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воссияет </a:t>
            </a:r>
            <a:r>
              <a:rPr lang="ru-RU" sz="32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нереченной</a:t>
            </a: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славой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Многострадальный светлый 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наш ___________ .</a:t>
            </a: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707904" y="3162300"/>
            <a:ext cx="287379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народ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9218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574" y="4941168"/>
            <a:ext cx="4202771" cy="86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8" y="169400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Рассвет придет в Россию долгожданный,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Земля прекрасным садом расцветет!..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Тогда веселой капелькой туманной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 небес Твоя 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____________упадет</a:t>
            </a: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...</a:t>
            </a: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99706" y="338060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 слезинка</a:t>
            </a:r>
            <a:endParaRPr lang="en-US" b="1" kern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42" name="Picture 2" descr="Картинки по запросу разделители текста золотого цвета ги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5085184"/>
            <a:ext cx="285750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35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Картинки по запросу храни вас бог гиф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602"/>
            <a:ext cx="9164803" cy="68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Картинки по запросу богоматерь гиф пнг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785" y="1556792"/>
            <a:ext cx="2258616" cy="278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77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0003" y="4869160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Источник:</a:t>
            </a:r>
          </a:p>
          <a:p>
            <a:r>
              <a:rPr lang="ru-RU" dirty="0" smtClean="0"/>
              <a:t>Стих в честь Казанской Божией Матери 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pravera.ru/index/stikh_v_chest_kazanskoj_ikony_bozhiej_materi_stikhotvorenie_v_prazdnik_4_nojabrja/0-760</a:t>
            </a:r>
            <a:r>
              <a:rPr lang="ru-RU" dirty="0" smtClean="0"/>
              <a:t> </a:t>
            </a:r>
          </a:p>
          <a:p>
            <a:r>
              <a:rPr lang="ru-RU" dirty="0" smtClean="0"/>
              <a:t>Изображения </a:t>
            </a:r>
            <a:r>
              <a:rPr lang="ru-RU" dirty="0" smtClean="0"/>
              <a:t>взяты на сайте    </a:t>
            </a:r>
            <a:r>
              <a:rPr lang="ru-RU" dirty="0" smtClean="0">
                <a:hlinkClick r:id="rId3"/>
              </a:rPr>
              <a:t>http://yandex.ru</a:t>
            </a:r>
            <a:r>
              <a:rPr lang="ru-RU" dirty="0" smtClean="0"/>
              <a:t> 	</a:t>
            </a:r>
          </a:p>
          <a:p>
            <a:r>
              <a:rPr lang="ru-RU" dirty="0" smtClean="0"/>
              <a:t>Условия </a:t>
            </a:r>
            <a:r>
              <a:rPr lang="ru-RU" dirty="0"/>
              <a:t>использования сайта </a:t>
            </a:r>
            <a:r>
              <a:rPr lang="ru-RU" dirty="0">
                <a:hlinkClick r:id="rId4"/>
              </a:rPr>
              <a:t>https://yandex.ru/legal/fotki_termsofuse</a:t>
            </a:r>
            <a:r>
              <a:rPr lang="ru-RU" dirty="0" smtClean="0">
                <a:hlinkClick r:id="rId4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102" name="Picture 6" descr="http://www.playcast.ru/uploads/2017/05/21/2263960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291" y="291396"/>
            <a:ext cx="2976272" cy="415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богородица гиф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05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34328" y="171305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Под сводами великого собора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_______________ негасимая </a:t>
            </a: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горит,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Бездонным, бесконечно-нежным взором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 иконы Богородица глядит.</a:t>
            </a: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413631" y="138934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Лампада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80" name="Picture 8" descr="http://img0.liveinternet.ru/images/attach/c/5/123/977/123977358_large_0_14db15_1cc6e06f_X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013176"/>
            <a:ext cx="52673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6228" y="169400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Любовь и безграничное терпенье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 ее печальных ласковых очах,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 полон светозарного смиренья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Божественный 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_____________на </a:t>
            </a: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руках.</a:t>
            </a: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067944" y="314096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младенец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 descr="http://getimg.germany.ru/g/http:/img1.liveinternet.ru/images/attach/c/0/47/556/47556711_1250388884_13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238514"/>
            <a:ext cx="4614390" cy="67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6228" y="169400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Течет, течет мистерия святая,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Слова молитвы к куполу летят,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Звенят, поют, хвалят, благословляют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 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_____________ прекрасные </a:t>
            </a: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творят:</a:t>
            </a: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323242" y="314096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образы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 descr="Картинки по запросу разделители текста гиф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123" y="4941168"/>
            <a:ext cx="58864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6227" y="198884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"Возрадуйся, Пречистая Мария!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____________ с </a:t>
            </a: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тобой пребудет на Века!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Молись ему за грешную 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Россию</a:t>
            </a: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,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За русского простого мужика,</a:t>
            </a: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73782" y="195413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Господь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883" y="5301208"/>
            <a:ext cx="4286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6228" y="169400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За воинов лихих, на бранном поле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Сложивших за Отчизну свой живот,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За русский дух, привыкший к вольной воле,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 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за __________, </a:t>
            </a: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что вечно не пройдет,</a:t>
            </a: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526282" y="322820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Любовь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0" name="Picture 2" descr="https://image.jimcdn.com/app/cms/image/transf/none/path/s4f369611f4b52746/image/id1f3671e497983f9/version/1357587690/imag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98" y="5157192"/>
            <a:ext cx="47625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6228" y="169400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За матерей, чьи так 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прекрасны _____,</a:t>
            </a: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Когда к младенцам склонены, любя, 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Ведь на Руси любая роженица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Становится похожей на Тебя".</a:t>
            </a: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346293" y="112474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лица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0" name="Picture 2" descr="Картинки по запросу разделители текста гиф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420294"/>
            <a:ext cx="523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6228" y="169400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Твоя молитва Русь хранит от Века,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 ею наша 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_____________ сильна</a:t>
            </a: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,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 Твоим покровом чувства человека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 твореньях раскрываются сполна.</a:t>
            </a: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707904" y="1706447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Родина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8194" name="Picture 2" descr="Картинки по запросу разделители текста гиф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613" y="4797152"/>
            <a:ext cx="38100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207</TotalTime>
  <Words>275</Words>
  <Application>Microsoft Office PowerPoint</Application>
  <PresentationFormat>Экран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Mylar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40</cp:revision>
  <dcterms:created xsi:type="dcterms:W3CDTF">2016-01-10T12:56:23Z</dcterms:created>
  <dcterms:modified xsi:type="dcterms:W3CDTF">2017-07-27T02:55:35Z</dcterms:modified>
</cp:coreProperties>
</file>