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2" r:id="rId11"/>
    <p:sldId id="268" r:id="rId12"/>
    <p:sldId id="269" r:id="rId13"/>
    <p:sldId id="270" r:id="rId14"/>
    <p:sldId id="271" r:id="rId15"/>
    <p:sldId id="273" r:id="rId16"/>
    <p:sldId id="284" r:id="rId17"/>
    <p:sldId id="277" r:id="rId18"/>
    <p:sldId id="285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numama.ru/blogs/kopilka-detskih-stihov/stihi-pro-svetof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56" y="188640"/>
            <a:ext cx="900438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Светофор - наш главный друг!</a:t>
            </a:r>
            <a:endParaRPr lang="ru-RU" sz="40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586" y="4941168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82" y="1772816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2-5 классов</a:t>
            </a:r>
          </a:p>
        </p:txBody>
      </p:sp>
      <p:pic>
        <p:nvPicPr>
          <p:cNvPr id="6" name="Picture 5" descr="Картинки по запросу светофор пнг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879070"/>
            <a:ext cx="2592288" cy="38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0249" y="105171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Мне тоже он не нужен!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Сказал из норки Крот,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 сам себе пророю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Подземный переход!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148064" y="19168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прибор</a:t>
            </a:r>
            <a:endParaRPr lang="en-US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" b="100000" l="0" r="100000">
                        <a14:foregroundMark x1="35176" y1="29218" x2="31156" y2="29630"/>
                        <a14:foregroundMark x1="21608" y1="27572" x2="18593" y2="30864"/>
                        <a14:foregroundMark x1="63819" y1="69959" x2="90955" y2="78601"/>
                        <a14:foregroundMark x1="13065" y1="81481" x2="28643" y2="90947"/>
                        <a14:foregroundMark x1="17588" y1="76132" x2="22111" y2="72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927451"/>
            <a:ext cx="4010442" cy="489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Картинки по запросу пнг кр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7" y="3645024"/>
            <a:ext cx="5281136" cy="31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2984" y="80706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Услышав под собою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Разумные слова,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Я вообще летаю!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Прогукала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Сова.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67744" y="14446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пешеходы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144804"/>
            <a:ext cx="4283968" cy="54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308444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976" y="11247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мне совсем не нужно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красный свет глядеть,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я перекрёсток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Могу перелететь.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64088" y="50851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обед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2" name="Picture 4" descr="Картинки по запросу светофо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8648"/>
            <a:ext cx="2426254" cy="56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5688632" cy="28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774"/>
            <a:ext cx="9190397" cy="6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621177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Осталось всё, как было. 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Шумит дремучий бор. 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Качается на ёлке </a:t>
            </a:r>
          </a:p>
          <a:p>
            <a:pPr marL="45720" lvl="0" algn="r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Бездельник-светофор...</a:t>
            </a:r>
            <a:endParaRPr lang="ru-RU" sz="320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379257" y="42930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Штраф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 descr="Картинки по запросу светофор пн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2" y="332656"/>
            <a:ext cx="194532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661841" y="6782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 мы с тобой не зайцы,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волки и кроты –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Хожу я на работу,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в школу ходишь ты.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88224" y="27809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движение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" b="99707" l="651" r="99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1282437"/>
            <a:ext cx="5014740" cy="557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55">
                        <a14:foregroundMark x1="16129" y1="18571" x2="17419" y2="82857"/>
                        <a14:foregroundMark x1="47419" y1="17619" x2="51935" y2="82381"/>
                        <a14:foregroundMark x1="72581" y1="46667" x2="60968" y2="53810"/>
                        <a14:foregroundMark x1="59032" y1="47143" x2="49677" y2="56190"/>
                        <a14:foregroundMark x1="60645" y1="45714" x2="59355" y2="52857"/>
                        <a14:foregroundMark x1="55806" y1="41429" x2="54839" y2="49524"/>
                        <a14:foregroundMark x1="45161" y1="61905" x2="45161" y2="61905"/>
                        <a14:foregroundMark x1="41935" y1="60952" x2="45806" y2="61905"/>
                        <a14:foregroundMark x1="21290" y1="38095" x2="27742" y2="56190"/>
                        <a14:foregroundMark x1="20645" y1="37619" x2="22903" y2="59048"/>
                        <a14:foregroundMark x1="70968" y1="74762" x2="64516" y2="88095"/>
                        <a14:foregroundMark x1="2581" y1="44762" x2="4516" y2="44762"/>
                        <a14:foregroundMark x1="2903" y1="41905" x2="1613" y2="4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79664"/>
            <a:ext cx="5976664" cy="40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105663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Они нам помогают,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Нас учат с малых лет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Шагать на свет зелёный,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Стоять на красный свет.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131840" y="197653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движенье</a:t>
            </a: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564" y1="51036" x2="24514" y2="93264"/>
                        <a14:foregroundMark x1="89883" y1="4922" x2="85992" y2="91451"/>
                        <a14:foregroundMark x1="85992" y1="91451" x2="83658" y2="93264"/>
                        <a14:foregroundMark x1="90661" y1="93523" x2="80545" y2="95596"/>
                        <a14:foregroundMark x1="83268" y1="85751" x2="92607" y2="85492"/>
                        <a14:foregroundMark x1="79767" y1="3109" x2="91829" y2="44301"/>
                        <a14:foregroundMark x1="78599" y1="4922" x2="74708" y2="34974"/>
                        <a14:foregroundMark x1="94163" y1="4663" x2="91440" y2="32124"/>
                        <a14:foregroundMark x1="79767" y1="38860" x2="83658" y2="45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016"/>
            <a:ext cx="4266594" cy="64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914" y="7647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сигнал ЗЕЛЁНЫЙ МОЖНО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Путь свой смело ПРОДОЛЖАТЬ!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_________________ несложно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Всем и всюду соблюдать.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95277" y="514488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правила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452">
                        <a14:foregroundMark x1="49682" y1="8837" x2="59873" y2="8372"/>
                        <a14:foregroundMark x1="57325" y1="83256" x2="57325" y2="96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024"/>
            <a:ext cx="3203848" cy="43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86248" y="400055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Светофор -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король движенья,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 порядка выраженье,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Хоть без ног он и без рук,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 для всех 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надёжный __________!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940152" y="527208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друг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 descr="Картинки по запросу современный светофор пнгги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пнг дети и светоф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6889"/>
            <a:ext cx="5262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ru-RU" dirty="0" smtClean="0"/>
              <a:t>Стихи про светофор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www.numama.ru/blogs/kopilka-detskih-stihov/stihi-pro-svetofor.html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93605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32746" y="53732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лесу, где все без правил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Ходили до сих пор,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Однажды появился </a:t>
            </a:r>
          </a:p>
          <a:p>
            <a:pPr marL="45720" lvl="0" algn="l" eaLnBrk="1" fontAlgn="auto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Дорожный светофор.</a:t>
            </a:r>
            <a:endParaRPr lang="ru-RU" sz="320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452320" y="13524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правила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9533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Откуда-то с дороги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Принёс его Медведь.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звери прибежали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технику смотреть.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29601" y="27382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свет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72630" cy="512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группа зверюшек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1964224"/>
            <a:ext cx="7930903" cy="52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39588" y="2738229"/>
            <a:ext cx="3231301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345458" y="87211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первым начал Ёжик: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Какая ерунда!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Нужны для светофора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ток, и провода.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36972" y="30382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путь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644"/>
            <a:ext cx="23907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пнг ёжик крич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389860"/>
            <a:ext cx="2332607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6886" y="7173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если он не будет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 следует гореть,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 нам на эту штуку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стоит и смотреть!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44006" y="198883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путь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9" b="97098" l="0" r="99429">
                        <a14:foregroundMark x1="4000" y1="43973" x2="10571" y2="55804"/>
                        <a14:foregroundMark x1="4000" y1="40848" x2="6571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119"/>
            <a:ext cx="3333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5575"/>
            <a:ext cx="2276524" cy="25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1189" y="98072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Я с Ёжиком согласен!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Сказал зевая Волк. –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А если б он работал,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Какой в нём был бы толк?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15750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СТОП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3" l="0" r="96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427" y="1575068"/>
            <a:ext cx="3088573" cy="51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771353" cy="3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гоню я зайца,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Мне просто смысла нет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Бежать на свет зелёный,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Стоять на красный свет!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60232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спор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08" y="580795"/>
            <a:ext cx="2836792" cy="52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9" y="2564904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653" y="100608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И я, – сказал Зайчишка,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Когда уже бегу,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Следить за светофором,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Простите, не могу!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07134" y="44357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Егор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8422" l="3778" r="98222">
                        <a14:foregroundMark x1="53333" y1="11243" x2="5866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71251"/>
            <a:ext cx="4604074" cy="51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Картинки по запросу пнг волк гоняется за зайц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3208633"/>
            <a:ext cx="2664296" cy="31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80528" y="83351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– У нас, – Лиса сказала, –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Порядки здесь свои,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нам на перекрёстке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нужен пост ГАИ!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19872" y="35730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Разрешенье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светофор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5765"/>
            <a:ext cx="1955492" cy="35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93478"/>
            <a:ext cx="2350244" cy="422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294</TotalTime>
  <Words>382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48</cp:revision>
  <dcterms:created xsi:type="dcterms:W3CDTF">2016-01-10T12:56:23Z</dcterms:created>
  <dcterms:modified xsi:type="dcterms:W3CDTF">2017-08-05T07:47:20Z</dcterms:modified>
</cp:coreProperties>
</file>