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7" d="100"/>
          <a:sy n="57" d="100"/>
        </p:scale>
        <p:origin x="-14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s://myphs.jimdo.com/2014/07/06/&#1087;&#1086;&#1083;&#1099;&#1085;&#1100;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legal/fotki_termsofus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332481"/>
            <a:ext cx="470452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351" y="362853"/>
            <a:ext cx="899316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Дающая здоровье - полынь</a:t>
            </a:r>
            <a:endParaRPr lang="ru-RU" sz="44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1057" y="3429000"/>
            <a:ext cx="5134419" cy="32932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Республики</a:t>
            </a:r>
            <a:endParaRPr lang="en-US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2017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648" y="1862048"/>
            <a:ext cx="883882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Интерактивный рассказ для учащихся 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6-9 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4410" y="2708920"/>
            <a:ext cx="447759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древности у славянских народов божье дерево играло важную роль как магическое и культовое. Видовое название происходит от греческого слова “</a:t>
            </a:r>
            <a:r>
              <a:rPr lang="ru-RU" sz="28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abrotos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”, что означает -  божественный, бессмертный - так высоко ценилось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это ______________ .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71600" y="601287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растение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11435"/>
            <a:ext cx="3810000" cy="5553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91644" y="3429000"/>
            <a:ext cx="530512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4411" y="2708920"/>
            <a:ext cx="577373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Руси исстари божье дерево разводили в садах, сажали в огородах.  Сорванные побеги, имеющие сильный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пряный _________ ,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развешивали в сенях дома, предбанниках и уборных в качестве освежителя воздуха. Его дымом окуривали жилые помещения, хлева с животными для изгнания паразитов. Верили, что оно  отваживает злых людей и завистников.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528" y="22048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запах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2025" y="2636912"/>
            <a:ext cx="548570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Принято считать, что чудесная трава </a:t>
            </a:r>
            <a:r>
              <a:rPr lang="ru-RU" sz="28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евшан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запах которой возвращает человеку память, это полынь. Так написано в многочисленных комментариях к летописям. Впрочем, на самом деле, это может быть любая степная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 с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характерным сильным ароматом (часто так называют еще и чабрец). 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8730" y="465313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трава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68473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4410" y="2708920"/>
            <a:ext cx="534168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Половецкая по происхождению легенда о пучке полыни, не давшем забыть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 __________ ,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рассказана ещё на страницах Волынской летописи XIII века. Но только после переложения ее на стихи Аполлоном </a:t>
            </a:r>
            <a:r>
              <a:rPr lang="ru-RU" sz="28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Майковым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она стала широко известной и потом часто пересказывалась многими авторами.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07504" y="177281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родине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015" y="3344683"/>
            <a:ext cx="4579855" cy="3009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полынь в цвету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02824"/>
            <a:ext cx="3707904" cy="54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4411" y="2780928"/>
            <a:ext cx="685385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Видов полыни  много.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Назовём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лишь еще одну – полынь ароматную, хорошо всем известный и широко применяемый в кулинарии эстрагон, или тархун. Какой бы ни был вид полыни, в народе ее всегда ценили очень высоко: и за целебные свойства и за, как  верили наши предки, ее волшебную, магическую силу. В народной мифологии ее называют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 всех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трав, она считается одним из самых сильных оберегов.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378509" y="524032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матерью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899" y="510413"/>
            <a:ext cx="2889101" cy="634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7505" y="2852935"/>
            <a:ext cx="69127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старинных поверьях и обрядах полынь играла весьма заметную роль. Верили, что она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защищала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от ведьм, колдовства и сглаза. Для этого полынь специально заготавливали, соблюдая строгий ритуал. Срывали  только на Успение, 28 августа,  причем, рвать ее можно было лишь левой рукой, до первых петухов, т.е. – до полуночи. Собранную траву связывали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__________,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освящали в церкви, сушили и хранили до тех пор, пока понадобится.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915816" y="530120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пучки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4411" y="2564904"/>
            <a:ext cx="577373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 старину  во многих странах существовало поверье:  если во время путешествия надеть </a:t>
            </a:r>
            <a:r>
              <a:rPr lang="ru-RU" sz="28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по-лынь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в виде кушака или  положить ее в обувь, то не устанешь при ходьбе. Полезно было всегда носить с собой  и просто веточку полыни: в этом случае вы не отравитесь ядом, не подвергнитесь нападению диких зверей, не получите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солнечный _________ . 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528" y="587727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удар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Картинки по запросу полынь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700809"/>
            <a:ext cx="4095801" cy="353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4411" y="2780928"/>
            <a:ext cx="382951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России, на Украине полынь и подобные ей травы раскидывали по дому, клали на окна, пороги, под стрехи домов, чтобы защититься от русалок, которые могли «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замутить ________________ »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человека, свести его с ума.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24993" y="526532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рассудок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300" y="2808643"/>
            <a:ext cx="468845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780928"/>
            <a:ext cx="5216371" cy="28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4411" y="2780928"/>
            <a:ext cx="476562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Накануне же Иванова дня люди делали из полыни венки и надевали их на головы в надежде, что в течение года не будут болеть голова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__________ .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 еще верили, что такого же эффекта можно добиться, если посмотреть сквозь пучок полыни на пламя Купальского костра. 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1520" y="306506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глаза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98538"/>
            <a:ext cx="2902843" cy="42719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4411" y="2780928"/>
            <a:ext cx="634979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Чаще всего полынь применяли на Троицкой неделе  - ее еще называли русалочьей. В это время старались не ходить в огороды и лес, чтоб не раздражать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всякую _________ .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случае же необходимости брали с собой ту полынь, которую на Троицу разбрасывали по хате и под столом. Полынь, при защите от русалок, считалась средством, равносильным священной вербе, а также ладану.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139952" y="242929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нечисть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77"/>
          <a:stretch/>
        </p:blipFill>
        <p:spPr bwMode="auto">
          <a:xfrm>
            <a:off x="2996833" y="972319"/>
            <a:ext cx="6300192" cy="553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4411" y="2329766"/>
            <a:ext cx="577373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ПОЛЫНЬ (</a:t>
            </a:r>
            <a:r>
              <a:rPr lang="ru-RU" sz="28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Artemisia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) - (дающая здоровье). Относительно происхождения родового латинского названия нет единого мнения. Большинство считает, что оно произошло от греческого  "</a:t>
            </a:r>
            <a:r>
              <a:rPr lang="ru-RU" sz="28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artemes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" - здоровый, так как во все времена и у всех народов  она считалась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________________ здоровья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3150" y="522920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эликсиром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4411" y="2780928"/>
            <a:ext cx="53416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Если на Троицу приходилось ночевать на открытом воздухе, то ее клали  под голову.  Если  случалось купаться, то  бросали в воду. Защищаясь от </a:t>
            </a:r>
            <a:r>
              <a:rPr lang="ru-RU" sz="28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мавок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и схожих с ними мифологических персонажей славянского фольклора, девушки носили полынь за пазухой, подмышками,  вплетали ее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_________ . 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81077" y="615473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косы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77641"/>
            <a:ext cx="3088477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4411" y="2780928"/>
            <a:ext cx="418955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Верили, что русалки нападают в лесах и полях на неопытных девушек и парней, не имеющих при себе полыни. Русалка при встрече с человеком непременно спрашивает: «Полынь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или _______________ ?»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0695" y="587727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петрушка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82" y="1750282"/>
            <a:ext cx="5788418" cy="38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4411" y="2780928"/>
            <a:ext cx="418955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Если человек ответит: «Петрушка», — то русалка со словами: «Ты ж моя душка», утащит его с собой и защекочет до смерти. Если же он скажет: «Полынь», то русалка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___________ от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него с криком: «А ну, ты, сгинь!»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189189" y="501317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убежит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9"/>
            <a:ext cx="4588290" cy="420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39" y="809625"/>
            <a:ext cx="4133850" cy="5238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4411" y="2780928"/>
            <a:ext cx="519766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В русалочью неделю венки из полыни, как оберег, носили не только женщины, но и </a:t>
            </a:r>
            <a:r>
              <a:rPr lang="ru-RU" sz="28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мужчи-ны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их надевали даже на скот, защищая от злых сил. По поверьям,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 отбирали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 коров </a:t>
            </a:r>
            <a:r>
              <a:rPr lang="ru-RU" sz="28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моло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-ко. Наваром из полыни, собранной на Иванов день, обмывали им вымя -  чтобы они давали больше молока.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429027" y="334919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ведьмы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4411" y="2780928"/>
            <a:ext cx="339746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Старинные поверья и легенды живы до сих пор. Так, космонавты берут с собой по традиции веточку полыни – она  дольше всех трав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сохраняет ___________ ,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напоминая о Земле.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530158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аромат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29" y="620688"/>
            <a:ext cx="5264757" cy="519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606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17079"/>
            <a:ext cx="3608044" cy="270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4411" y="2780928"/>
            <a:ext cx="771794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Букет полыни горькой у дороги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Напомнил запах летних трав,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Напомнил о разлуке и тревоге.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Полынь-трава, полынь у переправ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у обочин… Так неприхотлива.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Никто не сеял, не сажал и не берёг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Но есть в ней волшебства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невидимая __________ .</a:t>
            </a:r>
            <a:endParaRPr lang="ru-RU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Качнись и вздрогни, тонкий стебелёк…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83768" y="443711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сила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61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4411" y="1916832"/>
            <a:ext cx="883345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Вот и сказу – конец.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 кто читал и угадывал сей сказ </a:t>
            </a:r>
            <a:r>
              <a:rPr lang="ru-RU" sz="36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– ________________!</a:t>
            </a:r>
            <a:endParaRPr lang="en-US" sz="36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31840" y="283672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молодец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93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4411" y="1268760"/>
            <a:ext cx="858204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ИСТОЧНИК: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Полынь – Легенды и поверья о цветах </a:t>
            </a:r>
            <a:r>
              <a:rPr lang="en-US" sz="240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hlinkClick r:id="rId2"/>
              </a:rPr>
              <a:t>https</a:t>
            </a:r>
            <a:r>
              <a:rPr lang="en-US" sz="240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hlinkClick r:id="rId2"/>
              </a:rPr>
              <a:t>://myphs.jimdo.com/2014/07/06/</a:t>
            </a:r>
            <a:r>
              <a:rPr lang="ru-RU" sz="240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hlinkClick r:id="rId2"/>
              </a:rPr>
              <a:t>полынь</a:t>
            </a:r>
            <a:r>
              <a:rPr lang="ru-RU" sz="240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hlinkClick r:id="rId2"/>
              </a:rPr>
              <a:t>/</a:t>
            </a:r>
            <a:endParaRPr lang="ru-RU" sz="2400" dirty="0" smtClean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40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>
                <a:effectLst/>
              </a:rPr>
              <a:t>Изображения взяты на сайте    </a:t>
            </a:r>
            <a:r>
              <a:rPr lang="ru-RU" sz="2400" u="sng" dirty="0">
                <a:effectLst/>
                <a:hlinkClick r:id="rId3"/>
              </a:rPr>
              <a:t>http://yandex.ru</a:t>
            </a:r>
            <a:r>
              <a:rPr lang="ru-RU" sz="2400" u="sng" dirty="0">
                <a:effectLst/>
              </a:rPr>
              <a:t>	</a:t>
            </a:r>
            <a:endParaRPr lang="ru-RU" sz="2400" dirty="0">
              <a:effectLst/>
            </a:endParaRPr>
          </a:p>
          <a:p>
            <a:r>
              <a:rPr lang="ru-RU" sz="2400" dirty="0">
                <a:effectLst/>
              </a:rPr>
              <a:t>Условия использования сайта </a:t>
            </a:r>
            <a:r>
              <a:rPr lang="ru-RU" sz="2400" u="sng" dirty="0">
                <a:effectLst/>
                <a:hlinkClick r:id="rId4"/>
              </a:rPr>
              <a:t>https://yandex.ru/legal/fotki_termsofuse/</a:t>
            </a:r>
            <a:endParaRPr lang="en-US" sz="2400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8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5530" y="2780928"/>
            <a:ext cx="476562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Согласно другой версии, растению дано имя </a:t>
            </a:r>
            <a:r>
              <a:rPr lang="ru-RU" sz="28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Артемизии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жены царя </a:t>
            </a:r>
            <a:r>
              <a:rPr lang="ru-RU" sz="28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Мавзола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которая излечилась этим растением, по третьей -  имя Артемиды, покровительнице рожениц (полынь раньше применяли для лечения некоторых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женских _______________ ).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5536" y="587727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болезней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563" y="620688"/>
            <a:ext cx="4302005" cy="574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51" y="1875050"/>
            <a:ext cx="5230349" cy="39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5851" y="2564904"/>
            <a:ext cx="475418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Русское название "полынь" произошло от славянского "полети" - гореть,  из-за очень горького вкуса, от которого во рту горит. </a:t>
            </a:r>
            <a:endParaRPr lang="ru-RU" sz="28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Есть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также версия, что название свое полынь - </a:t>
            </a:r>
            <a:r>
              <a:rPr lang="ru-RU" sz="28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пелын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– получила, вероятно, из-за характерного для нее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серовато-пыльного __________ .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16867" y="577315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цвета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23" y="2631997"/>
            <a:ext cx="4490077" cy="336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7094" y="2708920"/>
            <a:ext cx="577373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Библии полынь – символ суда Божия за отступничество и непослушание; символизирует горечь наказания за человеческие грехи и пороки. У восточных народов полынь – символ родины и памяти о предках. В древней  Руси  – символ вдовства и печали, олицетворение  несчастной любви, горечи утраты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_________ .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51720" y="599955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обиды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1520" y="2636912"/>
            <a:ext cx="40455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Народ  дал ей  выразительные названия:  </a:t>
            </a:r>
            <a:r>
              <a:rPr lang="ru-RU" sz="28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нехворощь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28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глистник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горечь,  дикий перец, вдовья трава, божье дерево, трава Святого Иоанна, чернобыльник,  абсент, вермут,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белые ____________,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емшан (или </a:t>
            </a:r>
            <a:r>
              <a:rPr lang="ru-RU" sz="28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евшан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) и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другие.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35696" y="515719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венички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4850"/>
            <a:ext cx="4527306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28090" y="2708920"/>
            <a:ext cx="519766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средние века полынь обыкновенная ассоциировалась с Иоанном Крестителем потому, что она начинает цвести в конце июня (Рождество Иоанна Крестителя по старому стилю  - 24 июня). И еще - по преданию, он  носил пояс, свитый  из ее стеблей, когда  жил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____________ .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528" y="58052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пустыне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759" y="2708920"/>
            <a:ext cx="3295650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16832"/>
            <a:ext cx="629830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8748" y="2708920"/>
            <a:ext cx="427722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канун Дня святого Иоанна (Ивана Купала)  надевали венки, сплетенные из полыни, как защиту от злых сил, жгли ее в традиционных кострах, отмечающих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летнее _____________________.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1317" y="5661248"/>
            <a:ext cx="41986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солнцестояние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8534" y="2708920"/>
            <a:ext cx="390152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Красивый куст ростом с человека под названием «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божье ____________»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знаком многим. Однако,  не всем известно, что это - полынь лекарственная или кустарниковая полынь (лат. </a:t>
            </a:r>
            <a:r>
              <a:rPr lang="ru-RU" sz="28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Artemisia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abrotanum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). 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1520" y="200565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дерево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2" name="Picture 2" descr="Картинки по запросу sagebrush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61794"/>
            <a:ext cx="7887317" cy="64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1272</Words>
  <Application>Microsoft Office PowerPoint</Application>
  <PresentationFormat>Экран (4:3)</PresentationFormat>
  <Paragraphs>73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25</cp:revision>
  <dcterms:created xsi:type="dcterms:W3CDTF">2016-01-10T12:56:23Z</dcterms:created>
  <dcterms:modified xsi:type="dcterms:W3CDTF">2017-08-10T17:55:37Z</dcterms:modified>
</cp:coreProperties>
</file>