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8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76" r:id="rId21"/>
    <p:sldId id="285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zanimatika.narod.ru/RF2_Spas1_stihi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62" y="188640"/>
            <a:ext cx="898194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Труженица–</a:t>
            </a:r>
            <a:r>
              <a:rPr lang="ru-RU" sz="4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пчёлушка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пчела</a:t>
            </a:r>
            <a:endParaRPr lang="ru-RU" sz="40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586" y="4941168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772816"/>
            <a:ext cx="545452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3200" b="1" spc="5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учащихся </a:t>
            </a:r>
            <a:endParaRPr lang="ru-RU" sz="3200" b="1" spc="5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spc="5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4-7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5" y="1772383"/>
            <a:ext cx="3302783" cy="30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44624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 пчелы забот немало!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Только утром солнце встало,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пчела уже в трудах,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Собирает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 в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цветах!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19642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сок </a:t>
            </a:r>
            <a:endParaRPr lang="en-US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 descr="Картинки по запросу пчел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0" y="2800350"/>
            <a:ext cx="3810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102319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Где тут петь, как стрекозе,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Танцовщице-егозе!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Надо в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 мед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налить,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 по полкам разложить!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27784" y="16589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соты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80" y="2780928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01339" y="333451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Только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утро настаёт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Отправляются в полёт,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 пчелиного народа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Каждый сам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себе __________ 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33695" y="460604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пилот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0"/>
            <a:ext cx="3829894" cy="38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Жу-жу-жу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я слышу ухом.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Жу-жу-жу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жужжит пчела.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Пчелка, это вам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_________ ,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Пчелка мед вам принесла.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85698" y="23380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муха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283505"/>
            <a:ext cx="2664296" cy="34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Сок с цветочков собирает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пыльцой их опыляет,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Нам природу берегут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Спасибо, пчёлки вам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_________ 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84947" y="29655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</a:t>
            </a: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руд 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9673" y="4077072"/>
            <a:ext cx="2018900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1867" y="173345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Заводная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пчёлка отдыха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знает,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нектар с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цветочков, всюду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собирает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Лютики, ромашки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клевер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васильки,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Самые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любимые у пчелы _________!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732240" y="26533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цветы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2786"/>
            <a:ext cx="2530166" cy="31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27584" y="84215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 Ты куда спешишь, пчела ?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 Извините,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ждут __________ 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Каждый маленький цветочек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ждёт меня с утра до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ночи!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26903" y="8516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дела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62483"/>
            <a:ext cx="24479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85777" y="105823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Собирать с цветов нектар,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том пчелиный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редкий ________ 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«Придет зима. На окнах лед,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на столе душистый мед».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44208" y="10783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дар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4048672"/>
            <a:ext cx="4176464" cy="27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2452" y="14724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Если к вам болезнь пришла,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Тело жаром пышет,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Врач по имени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Вам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рецепт пропишет: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 Поскорей от гриппа вы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Мед примите липовый!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48064" y="148256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Пчела</a:t>
            </a:r>
          </a:p>
        </p:txBody>
      </p:sp>
      <p:pic>
        <p:nvPicPr>
          <p:cNvPr id="18434" name="Picture 2" descr="Картинки по запросу пчел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4005064"/>
            <a:ext cx="2668642" cy="26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124744"/>
            <a:ext cx="8834241" cy="184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Только польза всем растеньям,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Коль целует их пчела: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цветочков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_______________–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Будет флора, знать, жива!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32040" y="2045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опыленье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726635"/>
            <a:ext cx="2354113" cy="27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41490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Земле цветущей нашей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Двадцать тысяч видов пчёл!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 дружбе их с цветочной чашей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Лакомство –_____________- 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привёл.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79912" y="541581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нектар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621" y="226022"/>
            <a:ext cx="2757867" cy="26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8944" y="105823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Лишь одна пчела на свете,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Среди насекомых всех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Дарит благо человеку,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неся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растеньям _________!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75648" y="232976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вред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Картинки по запросу пчела рисунок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0" y="3459388"/>
            <a:ext cx="4153215" cy="30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>
                <a:srgbClr val="A50021"/>
              </a:buClr>
              <a:defRPr/>
            </a:pPr>
            <a:r>
              <a:rPr lang="ru-RU" sz="5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такая она - пчела!</a:t>
            </a:r>
          </a:p>
          <a:p>
            <a:pPr algn="ctr">
              <a:buClr>
                <a:srgbClr val="A50021"/>
              </a:buClr>
              <a:defRPr/>
            </a:pPr>
            <a:endParaRPr lang="ru-RU" sz="5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Clr>
                <a:srgbClr val="A50021"/>
              </a:buClr>
              <a:defRPr/>
            </a:pPr>
            <a:endParaRPr lang="ru-RU" sz="54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Clr>
                <a:srgbClr val="A50021"/>
              </a:buClr>
              <a:defRPr/>
            </a:pPr>
            <a:r>
              <a:rPr lang="ru-RU" sz="5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КОНЕЦ</a:t>
            </a:r>
            <a:endParaRPr lang="ru-RU" sz="5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3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955" y="206688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</a:t>
            </a:r>
          </a:p>
          <a:p>
            <a:r>
              <a:rPr lang="ru-RU" dirty="0" smtClean="0"/>
              <a:t>Стихи про пчелу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www.zanimatika.narod.ru/RF2_Spas1_stihi1.htm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Изображения 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383422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вазочках цветков купаясь,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Пылью жёлтой обливаясь,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Пчёлы в волосках </a:t>
            </a:r>
            <a:r>
              <a:rPr lang="ru-RU" sz="3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пыьцлу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«____________»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тайные несут.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47664" y="51167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склады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84" y="476672"/>
            <a:ext cx="32403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6887" y="414316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Нет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без пчел в природе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меда -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Так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устроена____________.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Без цветочков нету пчел –</a:t>
            </a:r>
          </a:p>
          <a:p>
            <a:pPr marL="4572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Это я давно учел!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7904" y="37915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природа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09" y="620688"/>
            <a:ext cx="2248644" cy="22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458" y="357530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Ранним утром на цветок,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Пчелка прилетела,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Опустила хоботок,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пыльцы поела.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Возвратилась в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 снова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Позвала с собою: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«Там нектара очень много,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Полетим со мною!».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88024" y="41435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улей 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3812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3568" y="39283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Пчела голодная была,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Накрыла стол себе пчела: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Нектар в ромашку налила,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И, позабыв про все дела,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Уселась, свесив ножки,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жало –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вместо ____________ 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60032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ложки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Картинки по запросу пчел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0656" y="42930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Летом пчелкам целый день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Собирать нектар не лень.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Отнесут его потом.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улей – свой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чудесный _________.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04669" y="56115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дом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06798"/>
            <a:ext cx="2232248" cy="297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105823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Над цветком пчела жужжит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нектар собрать спешит.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Весь нектар, что соберет,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Превращает пчелка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_______ 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23279" y="23297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мед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артинки по запросу пчел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3284984"/>
            <a:ext cx="2934095" cy="32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6884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Аромат цветов струится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ясный летний тёплый день.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Пчёлам в ульях не сидится,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знакома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пчёлам ________ 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14740" y="254028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лень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Картинки по запросу пчел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92917"/>
            <a:ext cx="2772941" cy="29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353</TotalTime>
  <Words>501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50</cp:revision>
  <dcterms:created xsi:type="dcterms:W3CDTF">2016-01-10T12:56:23Z</dcterms:created>
  <dcterms:modified xsi:type="dcterms:W3CDTF">2017-08-17T03:25:15Z</dcterms:modified>
</cp:coreProperties>
</file>