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82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84" r:id="rId20"/>
    <p:sldId id="285" r:id="rId21"/>
    <p:sldId id="276" r:id="rId22"/>
    <p:sldId id="28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57" d="100"/>
          <a:sy n="57" d="100"/>
        </p:scale>
        <p:origin x="-142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23.08.2017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23.08.2017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23.08.2017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23.08.2017</a:t>
            </a:fld>
            <a:endParaRPr lang="ru-RU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23.08.2017</a:t>
            </a:fld>
            <a:endParaRPr lang="ru-RU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23.08.2017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23.08.2017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23.08.2017</a:t>
            </a:fld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23.08.2017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" TargetMode="External"/><Relationship Id="rId2" Type="http://schemas.openxmlformats.org/officeDocument/2006/relationships/hyperlink" Target="http://www.news9.com/story/29867813/9-facts-about-waffles-for-national-waffle-da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andex.ru/legal/fotki_termsofuse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091473" cy="6818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2586" y="4941168"/>
            <a:ext cx="8856685" cy="187743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ct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ct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ctr">
              <a:defRPr/>
            </a:pP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sz="1600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sz="1600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ctr">
              <a:defRPr/>
            </a:pP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sz="16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sz="16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  <a:endParaRPr lang="ru-RU" sz="16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20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2017</a:t>
            </a:r>
            <a:endParaRPr lang="ru-RU" sz="20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2586" y="1628800"/>
            <a:ext cx="89388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Waffle Day Story for 7 - 9 Formers</a:t>
            </a:r>
            <a:endParaRPr lang="ru-RU" sz="2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69795" y="703748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Fact #6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Eggo</a:t>
            </a:r>
            <a:r>
              <a:rPr lang="en-US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</a:t>
            </a:r>
            <a:r>
              <a:rPr lang="en-US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waffles were introduced to supermarkets in 1953.</a:t>
            </a:r>
            <a:endParaRPr lang="en-US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26" y="3068960"/>
            <a:ext cx="4478686" cy="35536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350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55575" y="1015608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Fact #7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Since </a:t>
            </a:r>
            <a:r>
              <a:rPr lang="en-US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its creation in 1955, the Waffle House restaurant has served just under 900 million waffles!</a:t>
            </a:r>
            <a:endParaRPr lang="en-US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AutoShape 4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4877" y1="12346" x2="73148" y2="15123"/>
                        <a14:foregroundMark x1="18210" y1="28086" x2="13889" y2="598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454" y="3212976"/>
            <a:ext cx="3402498" cy="3402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44968" y="2852936"/>
            <a:ext cx="575607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Fact #8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Waffles </a:t>
            </a:r>
            <a:r>
              <a:rPr lang="en-US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exist </a:t>
            </a:r>
            <a:r>
              <a:rPr lang="en-US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                              all </a:t>
            </a:r>
            <a:r>
              <a:rPr lang="en-US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over the world and incorporate what ingredients are available in their respective region. Some famous types are American, Belgian, Scandinavian and Hong Kong.</a:t>
            </a:r>
            <a:endParaRPr lang="ru-RU" sz="32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35" b="95062" l="0" r="97840">
                        <a14:foregroundMark x1="41667" y1="17901" x2="60802" y2="31173"/>
                        <a14:foregroundMark x1="16049" y1="29321" x2="18519" y2="34259"/>
                        <a14:foregroundMark x1="77469" y1="47222" x2="49691" y2="46914"/>
                        <a14:foregroundMark x1="71296" y1="44444" x2="56481" y2="41975"/>
                        <a14:foregroundMark x1="56173" y1="44136" x2="37037" y2="66358"/>
                        <a14:foregroundMark x1="51543" y1="45988" x2="36728" y2="60185"/>
                        <a14:foregroundMark x1="80864" y1="24691" x2="80864" y2="246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818" y="476672"/>
            <a:ext cx="5112567" cy="5112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283968" y="2405553"/>
            <a:ext cx="441712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Fact #9</a:t>
            </a:r>
          </a:p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Patrick </a:t>
            </a:r>
            <a:r>
              <a:rPr lang="en-US" sz="32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Bertoletti</a:t>
            </a:r>
            <a:r>
              <a:rPr lang="en-US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holds the world record for eating the most waffles in 10 minutes at 29.</a:t>
            </a:r>
            <a:endParaRPr lang="en-US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3744416" cy="55315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897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755576" y="422475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How to Celebrate </a:t>
            </a:r>
            <a:endParaRPr lang="en-US" sz="48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48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National </a:t>
            </a:r>
            <a:r>
              <a:rPr lang="en-US" sz="48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Waffle </a:t>
            </a:r>
            <a:r>
              <a:rPr lang="en-US" sz="48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Day?</a:t>
            </a:r>
            <a:endParaRPr lang="en-US" sz="48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2028751"/>
            <a:ext cx="4355529" cy="4355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035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0" y="2720845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Eat Waffles </a:t>
            </a:r>
            <a:endParaRPr lang="en-US" sz="32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at </a:t>
            </a:r>
            <a:r>
              <a:rPr lang="en-US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Every Meal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Waffles aren’t just </a:t>
            </a:r>
            <a:endParaRPr lang="en-US" sz="32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breakfast items —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you </a:t>
            </a:r>
            <a:r>
              <a:rPr lang="en-US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can </a:t>
            </a:r>
            <a:r>
              <a:rPr lang="en-US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enjoy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</a:t>
            </a:r>
            <a:r>
              <a:rPr lang="en-US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them </a:t>
            </a:r>
            <a:endParaRPr lang="en-US" sz="32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throughout </a:t>
            </a:r>
            <a:r>
              <a:rPr lang="en-US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the day. Try planning your entire day around the waffle: waffles with syrup for breakfast, chicken and waffles for lunch, a Belgian waffle for your afternoon snack, and a Philly Cheesesteak </a:t>
            </a:r>
            <a:r>
              <a:rPr lang="en-US" sz="32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wafflewich</a:t>
            </a:r>
            <a:r>
              <a:rPr lang="en-US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for dinner. </a:t>
            </a:r>
            <a:endParaRPr lang="ru-RU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94" y="235614"/>
            <a:ext cx="3873770" cy="33374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387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79512" y="1477914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Finally Buy Yourself That Waffle Iron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We know—you don’t need that waffle iron.  But today is an excuse to finally give in and buy yourself one.  You know you’ve been looking at it for months, </a:t>
            </a:r>
            <a:r>
              <a:rPr lang="en-US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anyway :)</a:t>
            </a:r>
            <a:endParaRPr lang="ru-RU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830170"/>
            <a:ext cx="4483804" cy="304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2600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27" y="127791"/>
            <a:ext cx="4176464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23528" y="2765742"/>
            <a:ext cx="865202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Host a Waffle Party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Now that </a:t>
            </a:r>
            <a:r>
              <a:rPr lang="en-US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you’re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</a:t>
            </a:r>
            <a:r>
              <a:rPr lang="en-US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in possession of </a:t>
            </a:r>
            <a:endParaRPr lang="en-US" sz="32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a </a:t>
            </a:r>
            <a:r>
              <a:rPr lang="en-US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shiny new waffle </a:t>
            </a:r>
            <a:endParaRPr lang="en-US" sz="32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iron</a:t>
            </a:r>
            <a:r>
              <a:rPr lang="en-US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, it’s time to </a:t>
            </a:r>
            <a:endParaRPr lang="en-US" sz="32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put it </a:t>
            </a:r>
            <a:r>
              <a:rPr lang="en-US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to good use.  </a:t>
            </a:r>
            <a:endParaRPr lang="en-US" sz="32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Get </a:t>
            </a:r>
            <a:r>
              <a:rPr lang="en-US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out the butter </a:t>
            </a:r>
            <a:endParaRPr lang="en-US" sz="32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and </a:t>
            </a:r>
            <a:r>
              <a:rPr lang="en-US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syrup, invite your friends over, and fry up a heap of fresh waffles.  Be sure to give your guests options—jam, chocolate syrup, powdered sugar, and peanut butter are musts.</a:t>
            </a:r>
            <a:endParaRPr lang="en-US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709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51520" y="2636912"/>
            <a:ext cx="856026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just" eaLnBrk="1" fontAlgn="auto" hangingPunct="1">
              <a:lnSpc>
                <a:spcPts val="2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By the way, the </a:t>
            </a:r>
            <a:r>
              <a:rPr lang="en-US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verb waffle means to be indecisive and it comes from a Scottish term “</a:t>
            </a:r>
            <a:r>
              <a:rPr lang="en-US" sz="32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waff</a:t>
            </a:r>
            <a:r>
              <a:rPr lang="en-US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” that means “to yelp like a puppy.” The noun waffle, meaning the </a:t>
            </a:r>
            <a:endParaRPr lang="en-US" sz="32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algn="just" eaLnBrk="1" fontAlgn="auto" hangingPunct="1">
              <a:lnSpc>
                <a:spcPts val="2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excellent </a:t>
            </a:r>
            <a:r>
              <a:rPr lang="en-US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gridded </a:t>
            </a:r>
            <a:endParaRPr lang="en-US" sz="32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algn="just" eaLnBrk="1" fontAlgn="auto" hangingPunct="1">
              <a:lnSpc>
                <a:spcPts val="2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breakfast </a:t>
            </a:r>
            <a:r>
              <a:rPr lang="en-US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food, </a:t>
            </a:r>
            <a:endParaRPr lang="en-US" sz="32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algn="just" eaLnBrk="1" fontAlgn="auto" hangingPunct="1">
              <a:lnSpc>
                <a:spcPts val="2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comes </a:t>
            </a:r>
            <a:r>
              <a:rPr lang="en-US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from the Old </a:t>
            </a:r>
            <a:endParaRPr lang="en-US" sz="32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algn="just" eaLnBrk="1" fontAlgn="auto" hangingPunct="1">
              <a:lnSpc>
                <a:spcPts val="2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German </a:t>
            </a:r>
            <a:r>
              <a:rPr lang="en-US" sz="32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wefan</a:t>
            </a:r>
            <a:r>
              <a:rPr lang="en-US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, </a:t>
            </a:r>
            <a:endParaRPr lang="en-US" sz="32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algn="just" eaLnBrk="1" fontAlgn="auto" hangingPunct="1">
              <a:lnSpc>
                <a:spcPts val="2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which </a:t>
            </a:r>
            <a:r>
              <a:rPr lang="en-US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meant to </a:t>
            </a:r>
            <a:endParaRPr lang="en-US" sz="32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algn="just" eaLnBrk="1" fontAlgn="auto" hangingPunct="1">
              <a:lnSpc>
                <a:spcPts val="2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weave something</a:t>
            </a:r>
          </a:p>
          <a:p>
            <a:pPr marL="45720" lvl="0" algn="just" eaLnBrk="1" fontAlgn="auto" hangingPunct="1">
              <a:lnSpc>
                <a:spcPts val="2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</a:t>
            </a:r>
            <a:r>
              <a:rPr lang="en-US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into the shape </a:t>
            </a:r>
            <a:endParaRPr lang="en-US" sz="32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algn="just" eaLnBrk="1" fontAlgn="auto" hangingPunct="1">
              <a:lnSpc>
                <a:spcPts val="2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of </a:t>
            </a:r>
            <a:r>
              <a:rPr lang="en-US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a honeycomb</a:t>
            </a:r>
            <a:r>
              <a:rPr lang="en-US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.</a:t>
            </a:r>
          </a:p>
          <a:p>
            <a:pPr marL="45720" lvl="0" algn="just" eaLnBrk="1" fontAlgn="auto" hangingPunct="1">
              <a:lnSpc>
                <a:spcPts val="2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</a:t>
            </a:r>
            <a:r>
              <a:rPr lang="en-US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(Makes sense!)</a:t>
            </a:r>
            <a:endParaRPr lang="en-US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704" y="2469959"/>
            <a:ext cx="3600400" cy="418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078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722" y="692696"/>
            <a:ext cx="6264696" cy="5680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7758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23528" y="2750173"/>
            <a:ext cx="352839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August 24 is National Waffle </a:t>
            </a:r>
            <a:r>
              <a:rPr lang="en-US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Day, USA; </a:t>
            </a:r>
            <a:r>
              <a:rPr lang="en-US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a day to celebrate a breakfast staple that has been around </a:t>
            </a:r>
            <a:endParaRPr lang="en-US" sz="32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for </a:t>
            </a:r>
            <a:r>
              <a:rPr lang="en-US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hundreds of years.</a:t>
            </a:r>
            <a:endParaRPr lang="ru-RU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152429"/>
            <a:ext cx="4150455" cy="44670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4643562" cy="11187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6917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907704" y="692696"/>
            <a:ext cx="511256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 eaLnBrk="1" hangingPunct="1">
              <a:buClr>
                <a:srgbClr val="A50021"/>
              </a:buClr>
              <a:buNone/>
              <a:defRPr/>
            </a:pPr>
            <a:r>
              <a:rPr lang="en-US" sz="54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THE END</a:t>
            </a:r>
            <a:endParaRPr lang="en-US" sz="5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74" y="4084226"/>
            <a:ext cx="8255000" cy="233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77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7955" y="2066889"/>
            <a:ext cx="76328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Sources</a:t>
            </a:r>
            <a:r>
              <a:rPr lang="ru-RU" dirty="0" smtClean="0"/>
              <a:t>:</a:t>
            </a:r>
            <a:endParaRPr lang="ru-RU" dirty="0"/>
          </a:p>
          <a:p>
            <a:r>
              <a:rPr lang="en-US" dirty="0"/>
              <a:t>9 Facts About Waffles For National Waffle Day 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www.news9.com/story/29867813/9-facts-about-waffles-for-national-waffle-day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  <a:p>
            <a:r>
              <a:rPr lang="ru-RU" dirty="0" smtClean="0"/>
              <a:t>Изображения </a:t>
            </a:r>
            <a:r>
              <a:rPr lang="ru-RU" dirty="0" smtClean="0"/>
              <a:t>взяты на сайте    </a:t>
            </a:r>
            <a:r>
              <a:rPr lang="ru-RU" dirty="0" smtClean="0">
                <a:hlinkClick r:id="rId3"/>
              </a:rPr>
              <a:t>http://yandex.ru</a:t>
            </a:r>
            <a:r>
              <a:rPr lang="ru-RU" dirty="0" smtClean="0"/>
              <a:t> 	</a:t>
            </a:r>
          </a:p>
          <a:p>
            <a:r>
              <a:rPr lang="ru-RU" dirty="0" smtClean="0"/>
              <a:t>Условия </a:t>
            </a:r>
            <a:r>
              <a:rPr lang="ru-RU" dirty="0"/>
              <a:t>использования сайта </a:t>
            </a:r>
            <a:r>
              <a:rPr lang="ru-RU" dirty="0">
                <a:hlinkClick r:id="rId4"/>
              </a:rPr>
              <a:t>https://yandex.ru/legal/fotki_termsofuse</a:t>
            </a:r>
            <a:r>
              <a:rPr lang="ru-RU" dirty="0" smtClean="0">
                <a:hlinkClick r:id="rId4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977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90959" y="4542236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Enjoyed plain or stuffed with blueberries, strawberries, chocolate chips or any number of great things, waffles have long been a favorite at kitchen tables the world over. </a:t>
            </a:r>
            <a:endParaRPr lang="ru-RU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0648"/>
            <a:ext cx="4698078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26887" y="4143167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Here are 9 facts about waffles that you may not have known </a:t>
            </a:r>
            <a:r>
              <a:rPr lang="en-US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about</a:t>
            </a:r>
            <a:r>
              <a:rPr lang="ru-RU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:)</a:t>
            </a:r>
            <a:endParaRPr lang="en-US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507" y="309031"/>
            <a:ext cx="5207000" cy="349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07458" y="4495203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ts val="26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Fact</a:t>
            </a:r>
            <a:r>
              <a:rPr lang="ru-RU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 №</a:t>
            </a:r>
            <a:r>
              <a:rPr lang="en-US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1</a:t>
            </a:r>
          </a:p>
          <a:p>
            <a:pPr marL="45720" lvl="0" eaLnBrk="1" fontAlgn="auto" hangingPunct="1">
              <a:lnSpc>
                <a:spcPts val="26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2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ts val="26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National </a:t>
            </a:r>
            <a:r>
              <a:rPr lang="en-US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Waffle Day is a celebration of when the first waffle iron was officially patented in 1869. The patent was submitted by Cornelius </a:t>
            </a:r>
            <a:r>
              <a:rPr lang="en-US" sz="3200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Swarthout</a:t>
            </a:r>
            <a:r>
              <a:rPr lang="en-US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.</a:t>
            </a:r>
            <a:endParaRPr lang="en-US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783" y="144463"/>
            <a:ext cx="3646651" cy="4350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5276" y="4221088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Fact #2</a:t>
            </a:r>
            <a:endParaRPr lang="en-US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Waffles </a:t>
            </a:r>
            <a:r>
              <a:rPr lang="en-US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have been around since the middles ages, but the first written waffle recipe was discovered in the 14th century in an anonymous manuscript.</a:t>
            </a:r>
            <a:endParaRPr lang="en-US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8769" y1="18519" x2="46769" y2="16667"/>
                        <a14:foregroundMark x1="52923" y1="16204" x2="57846" y2="12963"/>
                        <a14:foregroundMark x1="40308" y1="10648" x2="16615" y2="11111"/>
                        <a14:foregroundMark x1="29846" y1="6944" x2="21846" y2="6944"/>
                        <a14:foregroundMark x1="40000" y1="6944" x2="37846" y2="4630"/>
                        <a14:foregroundMark x1="73231" y1="87963" x2="37231" y2="92130"/>
                        <a14:foregroundMark x1="70462" y1="93519" x2="70462" y2="93519"/>
                        <a14:foregroundMark x1="70462" y1="93519" x2="70462" y2="93519"/>
                        <a14:foregroundMark x1="66769" y1="92130" x2="41846" y2="949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101" y="342900"/>
            <a:ext cx="4101711" cy="2726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79512" y="4293095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Fact #3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Belgian </a:t>
            </a:r>
            <a:r>
              <a:rPr lang="en-US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Waffles were first known as “Brussels” Waffles and was invented in 1839.</a:t>
            </a:r>
            <a:endParaRPr lang="ru-RU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20" b="100000" l="9746" r="898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816"/>
            <a:ext cx="4940374" cy="370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5868143" y="2204864"/>
            <a:ext cx="307360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lnSpc>
                <a:spcPct val="20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Fact #4</a:t>
            </a:r>
          </a:p>
          <a:p>
            <a:pPr marL="45720" lvl="0" eaLnBrk="1" fontAlgn="auto" hangingPunct="1">
              <a:lnSpc>
                <a:spcPct val="20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eaLnBrk="1" fontAlgn="auto" hangingPunct="1">
              <a:lnSpc>
                <a:spcPct val="2000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The </a:t>
            </a:r>
            <a:r>
              <a:rPr lang="en-US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Pilgrims brought the first waffles to America.</a:t>
            </a:r>
            <a:endParaRPr lang="en-US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4373667" cy="5516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79512" y="2608618"/>
            <a:ext cx="388843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Fact #5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The </a:t>
            </a:r>
            <a:r>
              <a:rPr lang="en-US" sz="320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 Black" panose="020B0A04020102020204" pitchFamily="34" charset="0"/>
              </a:rPr>
              <a:t>World Record for the largest waffle was set at 110 pounds and had a diameter of 8 feet 1.24 inches. It was made in the Netherlands.</a:t>
            </a:r>
            <a:endParaRPr lang="ru-RU" sz="320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303" y="1665571"/>
            <a:ext cx="4849432" cy="44291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437</TotalTime>
  <Words>572</Words>
  <Application>Microsoft Office PowerPoint</Application>
  <PresentationFormat>Экран (4:3)</PresentationFormat>
  <Paragraphs>73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Mylar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61</cp:revision>
  <dcterms:created xsi:type="dcterms:W3CDTF">2016-01-10T12:56:23Z</dcterms:created>
  <dcterms:modified xsi:type="dcterms:W3CDTF">2017-08-23T17:48:40Z</dcterms:modified>
</cp:coreProperties>
</file>